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803" r:id="rId5"/>
    <p:sldId id="996" r:id="rId6"/>
    <p:sldId id="998" r:id="rId7"/>
    <p:sldId id="999" r:id="rId8"/>
    <p:sldId id="1033" r:id="rId9"/>
  </p:sldIdLst>
  <p:sldSz cx="9144000" cy="5143500" type="screen16x9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sleine Schorn" initials="GS" lastIdx="1" clrIdx="0">
    <p:extLst>
      <p:ext uri="{19B8F6BF-5375-455C-9EA6-DF929625EA0E}">
        <p15:presenceInfo xmlns:p15="http://schemas.microsoft.com/office/powerpoint/2012/main" userId="S::gisleine.schorn@grendene.com.br::fe3101c7-3b61-4168-b4fc-0feb17ec260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227D"/>
    <a:srgbClr val="FFC800"/>
    <a:srgbClr val="1040DE"/>
    <a:srgbClr val="F00032"/>
    <a:srgbClr val="27B5C1"/>
    <a:srgbClr val="3E2AC3"/>
    <a:srgbClr val="FF66CC"/>
    <a:srgbClr val="212467"/>
    <a:srgbClr val="3F2AC3"/>
    <a:srgbClr val="E7E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24" autoAdjust="0"/>
  </p:normalViewPr>
  <p:slideViewPr>
    <p:cSldViewPr>
      <p:cViewPr varScale="1">
        <p:scale>
          <a:sx n="88" d="100"/>
          <a:sy n="88" d="100"/>
        </p:scale>
        <p:origin x="26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41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sleine Schorn" userId="fe3101c7-3b61-4168-b4fc-0feb17ec260e" providerId="ADAL" clId="{D6ECE3CC-2E9A-4B23-8FA1-1E79947836CB}"/>
    <pc:docChg chg="custSel modSld">
      <pc:chgData name="Gisleine Schorn" userId="fe3101c7-3b61-4168-b4fc-0feb17ec260e" providerId="ADAL" clId="{D6ECE3CC-2E9A-4B23-8FA1-1E79947836CB}" dt="2021-07-05T10:55:05.613" v="269"/>
      <pc:docMkLst>
        <pc:docMk/>
      </pc:docMkLst>
      <pc:sldChg chg="addSp modSp mod">
        <pc:chgData name="Gisleine Schorn" userId="fe3101c7-3b61-4168-b4fc-0feb17ec260e" providerId="ADAL" clId="{D6ECE3CC-2E9A-4B23-8FA1-1E79947836CB}" dt="2021-07-05T10:55:05.613" v="269"/>
        <pc:sldMkLst>
          <pc:docMk/>
          <pc:sldMk cId="255417470" sldId="996"/>
        </pc:sldMkLst>
        <pc:spChg chg="add mod">
          <ac:chgData name="Gisleine Schorn" userId="fe3101c7-3b61-4168-b4fc-0feb17ec260e" providerId="ADAL" clId="{D6ECE3CC-2E9A-4B23-8FA1-1E79947836CB}" dt="2021-07-05T10:55:05.613" v="269"/>
          <ac:spMkLst>
            <pc:docMk/>
            <pc:sldMk cId="255417470" sldId="996"/>
            <ac:spMk id="2" creationId="{D8D4E0D7-5DCD-43C9-84C8-2D1C5F71E1EB}"/>
          </ac:spMkLst>
        </pc:spChg>
        <pc:spChg chg="mod">
          <ac:chgData name="Gisleine Schorn" userId="fe3101c7-3b61-4168-b4fc-0feb17ec260e" providerId="ADAL" clId="{D6ECE3CC-2E9A-4B23-8FA1-1E79947836CB}" dt="2021-07-05T10:53:34.102" v="164" actId="1076"/>
          <ac:spMkLst>
            <pc:docMk/>
            <pc:sldMk cId="255417470" sldId="996"/>
            <ac:spMk id="3" creationId="{43B96373-0C4C-4C3A-8700-A845ACEE6FA9}"/>
          </ac:spMkLst>
        </pc:spChg>
        <pc:spChg chg="mod">
          <ac:chgData name="Gisleine Schorn" userId="fe3101c7-3b61-4168-b4fc-0feb17ec260e" providerId="ADAL" clId="{D6ECE3CC-2E9A-4B23-8FA1-1E79947836CB}" dt="2021-07-04T23:54:28.419" v="0" actId="1076"/>
          <ac:spMkLst>
            <pc:docMk/>
            <pc:sldMk cId="255417470" sldId="996"/>
            <ac:spMk id="11" creationId="{04B2BEEE-D744-4C63-8B55-8868A4943416}"/>
          </ac:spMkLst>
        </pc:spChg>
        <pc:graphicFrameChg chg="mod">
          <ac:chgData name="Gisleine Schorn" userId="fe3101c7-3b61-4168-b4fc-0feb17ec260e" providerId="ADAL" clId="{D6ECE3CC-2E9A-4B23-8FA1-1E79947836CB}" dt="2021-07-05T10:53:30.735" v="163" actId="14100"/>
          <ac:graphicFrameMkLst>
            <pc:docMk/>
            <pc:sldMk cId="255417470" sldId="996"/>
            <ac:graphicFrameMk id="9" creationId="{3FFE6353-BEFD-4064-ABF7-5D25D88AC672}"/>
          </ac:graphicFrameMkLst>
        </pc:graphicFrameChg>
      </pc:sldChg>
    </pc:docChg>
  </pc:docChgLst>
  <pc:docChgLst>
    <pc:chgData name="Gisleine Schorn" userId="fe3101c7-3b61-4168-b4fc-0feb17ec260e" providerId="ADAL" clId="{28007AF8-71DB-4E66-9762-EC935F2AF988}"/>
    <pc:docChg chg="undo custSel addSld delSld modSld sldOrd delMainMaster">
      <pc:chgData name="Gisleine Schorn" userId="fe3101c7-3b61-4168-b4fc-0feb17ec260e" providerId="ADAL" clId="{28007AF8-71DB-4E66-9762-EC935F2AF988}" dt="2021-07-04T23:53:25.269" v="1180" actId="1076"/>
      <pc:docMkLst>
        <pc:docMk/>
      </pc:docMkLst>
      <pc:sldChg chg="modSp del mod">
        <pc:chgData name="Gisleine Schorn" userId="fe3101c7-3b61-4168-b4fc-0feb17ec260e" providerId="ADAL" clId="{28007AF8-71DB-4E66-9762-EC935F2AF988}" dt="2021-07-04T23:46:53.324" v="1158" actId="47"/>
        <pc:sldMkLst>
          <pc:docMk/>
          <pc:sldMk cId="2205131442" sldId="803"/>
        </pc:sldMkLst>
        <pc:spChg chg="mod">
          <ac:chgData name="Gisleine Schorn" userId="fe3101c7-3b61-4168-b4fc-0feb17ec260e" providerId="ADAL" clId="{28007AF8-71DB-4E66-9762-EC935F2AF988}" dt="2021-07-04T23:22:14.568" v="0" actId="1076"/>
          <ac:spMkLst>
            <pc:docMk/>
            <pc:sldMk cId="2205131442" sldId="803"/>
            <ac:spMk id="4" creationId="{B5EFF336-D67E-4245-A24E-82354B52EF18}"/>
          </ac:spMkLst>
        </pc:spChg>
      </pc:sldChg>
      <pc:sldChg chg="add del">
        <pc:chgData name="Gisleine Schorn" userId="fe3101c7-3b61-4168-b4fc-0feb17ec260e" providerId="ADAL" clId="{28007AF8-71DB-4E66-9762-EC935F2AF988}" dt="2021-07-04T23:46:56.967" v="1160" actId="47"/>
        <pc:sldMkLst>
          <pc:docMk/>
          <pc:sldMk cId="854744235" sldId="836"/>
        </pc:sldMkLst>
      </pc:sldChg>
      <pc:sldChg chg="del">
        <pc:chgData name="Gisleine Schorn" userId="fe3101c7-3b61-4168-b4fc-0feb17ec260e" providerId="ADAL" clId="{28007AF8-71DB-4E66-9762-EC935F2AF988}" dt="2021-07-04T23:23:26.807" v="59" actId="47"/>
        <pc:sldMkLst>
          <pc:docMk/>
          <pc:sldMk cId="194443481" sldId="866"/>
        </pc:sldMkLst>
      </pc:sldChg>
      <pc:sldChg chg="del">
        <pc:chgData name="Gisleine Schorn" userId="fe3101c7-3b61-4168-b4fc-0feb17ec260e" providerId="ADAL" clId="{28007AF8-71DB-4E66-9762-EC935F2AF988}" dt="2021-07-04T23:23:03.154" v="38" actId="47"/>
        <pc:sldMkLst>
          <pc:docMk/>
          <pc:sldMk cId="989430069" sldId="878"/>
        </pc:sldMkLst>
      </pc:sldChg>
      <pc:sldChg chg="del">
        <pc:chgData name="Gisleine Schorn" userId="fe3101c7-3b61-4168-b4fc-0feb17ec260e" providerId="ADAL" clId="{28007AF8-71DB-4E66-9762-EC935F2AF988}" dt="2021-07-04T23:23:27.294" v="60" actId="47"/>
        <pc:sldMkLst>
          <pc:docMk/>
          <pc:sldMk cId="600785560" sldId="910"/>
        </pc:sldMkLst>
      </pc:sldChg>
      <pc:sldChg chg="del">
        <pc:chgData name="Gisleine Schorn" userId="fe3101c7-3b61-4168-b4fc-0feb17ec260e" providerId="ADAL" clId="{28007AF8-71DB-4E66-9762-EC935F2AF988}" dt="2021-07-04T23:23:27.611" v="61" actId="47"/>
        <pc:sldMkLst>
          <pc:docMk/>
          <pc:sldMk cId="427049407" sldId="946"/>
        </pc:sldMkLst>
      </pc:sldChg>
      <pc:sldChg chg="del">
        <pc:chgData name="Gisleine Schorn" userId="fe3101c7-3b61-4168-b4fc-0feb17ec260e" providerId="ADAL" clId="{28007AF8-71DB-4E66-9762-EC935F2AF988}" dt="2021-07-04T23:23:03.686" v="39" actId="47"/>
        <pc:sldMkLst>
          <pc:docMk/>
          <pc:sldMk cId="3234052427" sldId="957"/>
        </pc:sldMkLst>
      </pc:sldChg>
      <pc:sldChg chg="del">
        <pc:chgData name="Gisleine Schorn" userId="fe3101c7-3b61-4168-b4fc-0feb17ec260e" providerId="ADAL" clId="{28007AF8-71DB-4E66-9762-EC935F2AF988}" dt="2021-07-04T23:22:55.682" v="35" actId="47"/>
        <pc:sldMkLst>
          <pc:docMk/>
          <pc:sldMk cId="949666315" sldId="967"/>
        </pc:sldMkLst>
      </pc:sldChg>
      <pc:sldChg chg="del">
        <pc:chgData name="Gisleine Schorn" userId="fe3101c7-3b61-4168-b4fc-0feb17ec260e" providerId="ADAL" clId="{28007AF8-71DB-4E66-9762-EC935F2AF988}" dt="2021-07-04T23:46:55.321" v="1159" actId="47"/>
        <pc:sldMkLst>
          <pc:docMk/>
          <pc:sldMk cId="916823700" sldId="971"/>
        </pc:sldMkLst>
      </pc:sldChg>
      <pc:sldChg chg="del">
        <pc:chgData name="Gisleine Schorn" userId="fe3101c7-3b61-4168-b4fc-0feb17ec260e" providerId="ADAL" clId="{28007AF8-71DB-4E66-9762-EC935F2AF988}" dt="2021-07-04T23:23:26.274" v="58" actId="47"/>
        <pc:sldMkLst>
          <pc:docMk/>
          <pc:sldMk cId="0" sldId="973"/>
        </pc:sldMkLst>
      </pc:sldChg>
      <pc:sldChg chg="del">
        <pc:chgData name="Gisleine Schorn" userId="fe3101c7-3b61-4168-b4fc-0feb17ec260e" providerId="ADAL" clId="{28007AF8-71DB-4E66-9762-EC935F2AF988}" dt="2021-07-04T23:22:56.940" v="36" actId="47"/>
        <pc:sldMkLst>
          <pc:docMk/>
          <pc:sldMk cId="2052736848" sldId="985"/>
        </pc:sldMkLst>
      </pc:sldChg>
      <pc:sldChg chg="del">
        <pc:chgData name="Gisleine Schorn" userId="fe3101c7-3b61-4168-b4fc-0feb17ec260e" providerId="ADAL" clId="{28007AF8-71DB-4E66-9762-EC935F2AF988}" dt="2021-07-04T23:23:02.552" v="37" actId="47"/>
        <pc:sldMkLst>
          <pc:docMk/>
          <pc:sldMk cId="3060355880" sldId="991"/>
        </pc:sldMkLst>
      </pc:sldChg>
      <pc:sldChg chg="addSp delSp modSp mod ord">
        <pc:chgData name="Gisleine Schorn" userId="fe3101c7-3b61-4168-b4fc-0feb17ec260e" providerId="ADAL" clId="{28007AF8-71DB-4E66-9762-EC935F2AF988}" dt="2021-07-04T23:53:25.269" v="1180" actId="1076"/>
        <pc:sldMkLst>
          <pc:docMk/>
          <pc:sldMk cId="255417470" sldId="996"/>
        </pc:sldMkLst>
        <pc:spChg chg="add del mod">
          <ac:chgData name="Gisleine Schorn" userId="fe3101c7-3b61-4168-b4fc-0feb17ec260e" providerId="ADAL" clId="{28007AF8-71DB-4E66-9762-EC935F2AF988}" dt="2021-07-04T23:30:31.794" v="449" actId="478"/>
          <ac:spMkLst>
            <pc:docMk/>
            <pc:sldMk cId="255417470" sldId="996"/>
            <ac:spMk id="2" creationId="{40376CEF-E7E6-4ABE-9023-F794144B40FA}"/>
          </ac:spMkLst>
        </pc:spChg>
        <pc:spChg chg="add mod">
          <ac:chgData name="Gisleine Schorn" userId="fe3101c7-3b61-4168-b4fc-0feb17ec260e" providerId="ADAL" clId="{28007AF8-71DB-4E66-9762-EC935F2AF988}" dt="2021-07-04T23:53:25.269" v="1180" actId="1076"/>
          <ac:spMkLst>
            <pc:docMk/>
            <pc:sldMk cId="255417470" sldId="996"/>
            <ac:spMk id="3" creationId="{43B96373-0C4C-4C3A-8700-A845ACEE6FA9}"/>
          </ac:spMkLst>
        </pc:spChg>
        <pc:spChg chg="del">
          <ac:chgData name="Gisleine Schorn" userId="fe3101c7-3b61-4168-b4fc-0feb17ec260e" providerId="ADAL" clId="{28007AF8-71DB-4E66-9762-EC935F2AF988}" dt="2021-07-04T23:22:21.006" v="3" actId="478"/>
          <ac:spMkLst>
            <pc:docMk/>
            <pc:sldMk cId="255417470" sldId="996"/>
            <ac:spMk id="10" creationId="{DA722FF4-C3EC-418A-9450-9E9054A8895C}"/>
          </ac:spMkLst>
        </pc:spChg>
        <pc:spChg chg="mod">
          <ac:chgData name="Gisleine Schorn" userId="fe3101c7-3b61-4168-b4fc-0feb17ec260e" providerId="ADAL" clId="{28007AF8-71DB-4E66-9762-EC935F2AF988}" dt="2021-07-04T23:53:04.253" v="1174" actId="1036"/>
          <ac:spMkLst>
            <pc:docMk/>
            <pc:sldMk cId="255417470" sldId="996"/>
            <ac:spMk id="11" creationId="{04B2BEEE-D744-4C63-8B55-8868A4943416}"/>
          </ac:spMkLst>
        </pc:spChg>
        <pc:graphicFrameChg chg="add mod">
          <ac:chgData name="Gisleine Schorn" userId="fe3101c7-3b61-4168-b4fc-0feb17ec260e" providerId="ADAL" clId="{28007AF8-71DB-4E66-9762-EC935F2AF988}" dt="2021-07-04T23:52:34.989" v="1165" actId="1076"/>
          <ac:graphicFrameMkLst>
            <pc:docMk/>
            <pc:sldMk cId="255417470" sldId="996"/>
            <ac:graphicFrameMk id="9" creationId="{3FFE6353-BEFD-4064-ABF7-5D25D88AC672}"/>
          </ac:graphicFrameMkLst>
        </pc:graphicFrameChg>
      </pc:sldChg>
      <pc:sldChg chg="del">
        <pc:chgData name="Gisleine Schorn" userId="fe3101c7-3b61-4168-b4fc-0feb17ec260e" providerId="ADAL" clId="{28007AF8-71DB-4E66-9762-EC935F2AF988}" dt="2021-07-04T23:23:14.191" v="49" actId="47"/>
        <pc:sldMkLst>
          <pc:docMk/>
          <pc:sldMk cId="3423308113" sldId="997"/>
        </pc:sldMkLst>
      </pc:sldChg>
      <pc:sldChg chg="add del">
        <pc:chgData name="Gisleine Schorn" userId="fe3101c7-3b61-4168-b4fc-0feb17ec260e" providerId="ADAL" clId="{28007AF8-71DB-4E66-9762-EC935F2AF988}" dt="2021-07-04T23:23:11.740" v="44" actId="47"/>
        <pc:sldMkLst>
          <pc:docMk/>
          <pc:sldMk cId="1016398934" sldId="998"/>
        </pc:sldMkLst>
      </pc:sldChg>
      <pc:sldChg chg="del">
        <pc:chgData name="Gisleine Schorn" userId="fe3101c7-3b61-4168-b4fc-0feb17ec260e" providerId="ADAL" clId="{28007AF8-71DB-4E66-9762-EC935F2AF988}" dt="2021-07-04T23:23:12.791" v="46" actId="47"/>
        <pc:sldMkLst>
          <pc:docMk/>
          <pc:sldMk cId="3742475881" sldId="999"/>
        </pc:sldMkLst>
      </pc:sldChg>
      <pc:sldChg chg="del">
        <pc:chgData name="Gisleine Schorn" userId="fe3101c7-3b61-4168-b4fc-0feb17ec260e" providerId="ADAL" clId="{28007AF8-71DB-4E66-9762-EC935F2AF988}" dt="2021-07-04T23:23:13.013" v="47" actId="47"/>
        <pc:sldMkLst>
          <pc:docMk/>
          <pc:sldMk cId="4035695080" sldId="1001"/>
        </pc:sldMkLst>
      </pc:sldChg>
      <pc:sldChg chg="del">
        <pc:chgData name="Gisleine Schorn" userId="fe3101c7-3b61-4168-b4fc-0feb17ec260e" providerId="ADAL" clId="{28007AF8-71DB-4E66-9762-EC935F2AF988}" dt="2021-07-04T23:23:16.647" v="50" actId="47"/>
        <pc:sldMkLst>
          <pc:docMk/>
          <pc:sldMk cId="992540167" sldId="1003"/>
        </pc:sldMkLst>
      </pc:sldChg>
      <pc:sldChg chg="del">
        <pc:chgData name="Gisleine Schorn" userId="fe3101c7-3b61-4168-b4fc-0feb17ec260e" providerId="ADAL" clId="{28007AF8-71DB-4E66-9762-EC935F2AF988}" dt="2021-07-04T23:23:21.303" v="52" actId="47"/>
        <pc:sldMkLst>
          <pc:docMk/>
          <pc:sldMk cId="1587998223" sldId="1004"/>
        </pc:sldMkLst>
      </pc:sldChg>
      <pc:sldChg chg="del">
        <pc:chgData name="Gisleine Schorn" userId="fe3101c7-3b61-4168-b4fc-0feb17ec260e" providerId="ADAL" clId="{28007AF8-71DB-4E66-9762-EC935F2AF988}" dt="2021-07-04T23:23:20.786" v="51" actId="47"/>
        <pc:sldMkLst>
          <pc:docMk/>
          <pc:sldMk cId="2318297602" sldId="1005"/>
        </pc:sldMkLst>
      </pc:sldChg>
      <pc:sldChg chg="del">
        <pc:chgData name="Gisleine Schorn" userId="fe3101c7-3b61-4168-b4fc-0feb17ec260e" providerId="ADAL" clId="{28007AF8-71DB-4E66-9762-EC935F2AF988}" dt="2021-07-04T23:23:23.602" v="53" actId="47"/>
        <pc:sldMkLst>
          <pc:docMk/>
          <pc:sldMk cId="4246212998" sldId="1006"/>
        </pc:sldMkLst>
      </pc:sldChg>
      <pc:sldChg chg="del">
        <pc:chgData name="Gisleine Schorn" userId="fe3101c7-3b61-4168-b4fc-0feb17ec260e" providerId="ADAL" clId="{28007AF8-71DB-4E66-9762-EC935F2AF988}" dt="2021-07-04T23:23:24.806" v="55" actId="47"/>
        <pc:sldMkLst>
          <pc:docMk/>
          <pc:sldMk cId="3160431772" sldId="1007"/>
        </pc:sldMkLst>
      </pc:sldChg>
      <pc:sldChg chg="del">
        <pc:chgData name="Gisleine Schorn" userId="fe3101c7-3b61-4168-b4fc-0feb17ec260e" providerId="ADAL" clId="{28007AF8-71DB-4E66-9762-EC935F2AF988}" dt="2021-07-04T23:23:24.468" v="54" actId="47"/>
        <pc:sldMkLst>
          <pc:docMk/>
          <pc:sldMk cId="1224661658" sldId="1008"/>
        </pc:sldMkLst>
      </pc:sldChg>
      <pc:sldChg chg="del">
        <pc:chgData name="Gisleine Schorn" userId="fe3101c7-3b61-4168-b4fc-0feb17ec260e" providerId="ADAL" clId="{28007AF8-71DB-4E66-9762-EC935F2AF988}" dt="2021-07-04T23:23:12.374" v="45" actId="47"/>
        <pc:sldMkLst>
          <pc:docMk/>
          <pc:sldMk cId="1955003653" sldId="1009"/>
        </pc:sldMkLst>
      </pc:sldChg>
      <pc:sldChg chg="del">
        <pc:chgData name="Gisleine Schorn" userId="fe3101c7-3b61-4168-b4fc-0feb17ec260e" providerId="ADAL" clId="{28007AF8-71DB-4E66-9762-EC935F2AF988}" dt="2021-07-04T23:23:25.254" v="56" actId="47"/>
        <pc:sldMkLst>
          <pc:docMk/>
          <pc:sldMk cId="208150161" sldId="1010"/>
        </pc:sldMkLst>
      </pc:sldChg>
      <pc:sldChg chg="del">
        <pc:chgData name="Gisleine Schorn" userId="fe3101c7-3b61-4168-b4fc-0feb17ec260e" providerId="ADAL" clId="{28007AF8-71DB-4E66-9762-EC935F2AF988}" dt="2021-07-04T23:23:25.656" v="57" actId="47"/>
        <pc:sldMkLst>
          <pc:docMk/>
          <pc:sldMk cId="3020943794" sldId="1011"/>
        </pc:sldMkLst>
      </pc:sldChg>
      <pc:sldChg chg="del">
        <pc:chgData name="Gisleine Schorn" userId="fe3101c7-3b61-4168-b4fc-0feb17ec260e" providerId="ADAL" clId="{28007AF8-71DB-4E66-9762-EC935F2AF988}" dt="2021-07-04T23:23:13.362" v="48" actId="47"/>
        <pc:sldMkLst>
          <pc:docMk/>
          <pc:sldMk cId="2726914787" sldId="1012"/>
        </pc:sldMkLst>
      </pc:sldChg>
      <pc:sldChg chg="delSp del mod">
        <pc:chgData name="Gisleine Schorn" userId="fe3101c7-3b61-4168-b4fc-0feb17ec260e" providerId="ADAL" clId="{28007AF8-71DB-4E66-9762-EC935F2AF988}" dt="2021-07-04T23:22:52.004" v="34" actId="47"/>
        <pc:sldMkLst>
          <pc:docMk/>
          <pc:sldMk cId="3143701138" sldId="1013"/>
        </pc:sldMkLst>
        <pc:graphicFrameChg chg="del">
          <ac:chgData name="Gisleine Schorn" userId="fe3101c7-3b61-4168-b4fc-0feb17ec260e" providerId="ADAL" clId="{28007AF8-71DB-4E66-9762-EC935F2AF988}" dt="2021-07-04T23:22:25.402" v="4" actId="21"/>
          <ac:graphicFrameMkLst>
            <pc:docMk/>
            <pc:sldMk cId="3143701138" sldId="1013"/>
            <ac:graphicFrameMk id="2" creationId="{0218FCB3-EDD3-4CE6-B608-D5B6B7576F9B}"/>
          </ac:graphicFrameMkLst>
        </pc:graphicFrameChg>
      </pc:sldChg>
      <pc:sldMasterChg chg="delSldLayout">
        <pc:chgData name="Gisleine Schorn" userId="fe3101c7-3b61-4168-b4fc-0feb17ec260e" providerId="ADAL" clId="{28007AF8-71DB-4E66-9762-EC935F2AF988}" dt="2021-07-04T23:22:56.940" v="36" actId="47"/>
        <pc:sldMasterMkLst>
          <pc:docMk/>
          <pc:sldMasterMk cId="0" sldId="2147483648"/>
        </pc:sldMasterMkLst>
        <pc:sldLayoutChg chg="del">
          <pc:chgData name="Gisleine Schorn" userId="fe3101c7-3b61-4168-b4fc-0feb17ec260e" providerId="ADAL" clId="{28007AF8-71DB-4E66-9762-EC935F2AF988}" dt="2021-07-04T23:22:56.940" v="36" actId="47"/>
          <pc:sldLayoutMkLst>
            <pc:docMk/>
            <pc:sldMasterMk cId="0" sldId="2147483648"/>
            <pc:sldLayoutMk cId="1968597044" sldId="2147483833"/>
          </pc:sldLayoutMkLst>
        </pc:sldLayoutChg>
      </pc:sldMasterChg>
      <pc:sldMasterChg chg="del delSldLayout">
        <pc:chgData name="Gisleine Schorn" userId="fe3101c7-3b61-4168-b4fc-0feb17ec260e" providerId="ADAL" clId="{28007AF8-71DB-4E66-9762-EC935F2AF988}" dt="2021-07-04T23:46:56.967" v="1160" actId="47"/>
        <pc:sldMasterMkLst>
          <pc:docMk/>
          <pc:sldMasterMk cId="4155585561" sldId="2147483820"/>
        </pc:sldMasterMkLst>
        <pc:sldLayoutChg chg="del">
          <pc:chgData name="Gisleine Schorn" userId="fe3101c7-3b61-4168-b4fc-0feb17ec260e" providerId="ADAL" clId="{28007AF8-71DB-4E66-9762-EC935F2AF988}" dt="2021-07-04T23:46:56.967" v="1160" actId="47"/>
          <pc:sldLayoutMkLst>
            <pc:docMk/>
            <pc:sldMasterMk cId="4155585561" sldId="2147483820"/>
            <pc:sldLayoutMk cId="2434230885" sldId="2147483821"/>
          </pc:sldLayoutMkLst>
        </pc:sldLayoutChg>
        <pc:sldLayoutChg chg="del">
          <pc:chgData name="Gisleine Schorn" userId="fe3101c7-3b61-4168-b4fc-0feb17ec260e" providerId="ADAL" clId="{28007AF8-71DB-4E66-9762-EC935F2AF988}" dt="2021-07-04T23:46:56.967" v="1160" actId="47"/>
          <pc:sldLayoutMkLst>
            <pc:docMk/>
            <pc:sldMasterMk cId="4155585561" sldId="2147483820"/>
            <pc:sldLayoutMk cId="1221075788" sldId="2147483822"/>
          </pc:sldLayoutMkLst>
        </pc:sldLayoutChg>
        <pc:sldLayoutChg chg="del">
          <pc:chgData name="Gisleine Schorn" userId="fe3101c7-3b61-4168-b4fc-0feb17ec260e" providerId="ADAL" clId="{28007AF8-71DB-4E66-9762-EC935F2AF988}" dt="2021-07-04T23:46:56.967" v="1160" actId="47"/>
          <pc:sldLayoutMkLst>
            <pc:docMk/>
            <pc:sldMasterMk cId="4155585561" sldId="2147483820"/>
            <pc:sldLayoutMk cId="218113982" sldId="2147483823"/>
          </pc:sldLayoutMkLst>
        </pc:sldLayoutChg>
        <pc:sldLayoutChg chg="del">
          <pc:chgData name="Gisleine Schorn" userId="fe3101c7-3b61-4168-b4fc-0feb17ec260e" providerId="ADAL" clId="{28007AF8-71DB-4E66-9762-EC935F2AF988}" dt="2021-07-04T23:46:56.967" v="1160" actId="47"/>
          <pc:sldLayoutMkLst>
            <pc:docMk/>
            <pc:sldMasterMk cId="4155585561" sldId="2147483820"/>
            <pc:sldLayoutMk cId="475897829" sldId="2147483824"/>
          </pc:sldLayoutMkLst>
        </pc:sldLayoutChg>
        <pc:sldLayoutChg chg="del">
          <pc:chgData name="Gisleine Schorn" userId="fe3101c7-3b61-4168-b4fc-0feb17ec260e" providerId="ADAL" clId="{28007AF8-71DB-4E66-9762-EC935F2AF988}" dt="2021-07-04T23:46:56.967" v="1160" actId="47"/>
          <pc:sldLayoutMkLst>
            <pc:docMk/>
            <pc:sldMasterMk cId="4155585561" sldId="2147483820"/>
            <pc:sldLayoutMk cId="1741401265" sldId="2147483825"/>
          </pc:sldLayoutMkLst>
        </pc:sldLayoutChg>
        <pc:sldLayoutChg chg="del">
          <pc:chgData name="Gisleine Schorn" userId="fe3101c7-3b61-4168-b4fc-0feb17ec260e" providerId="ADAL" clId="{28007AF8-71DB-4E66-9762-EC935F2AF988}" dt="2021-07-04T23:46:56.967" v="1160" actId="47"/>
          <pc:sldLayoutMkLst>
            <pc:docMk/>
            <pc:sldMasterMk cId="4155585561" sldId="2147483820"/>
            <pc:sldLayoutMk cId="293436705" sldId="2147483826"/>
          </pc:sldLayoutMkLst>
        </pc:sldLayoutChg>
        <pc:sldLayoutChg chg="del">
          <pc:chgData name="Gisleine Schorn" userId="fe3101c7-3b61-4168-b4fc-0feb17ec260e" providerId="ADAL" clId="{28007AF8-71DB-4E66-9762-EC935F2AF988}" dt="2021-07-04T23:46:56.967" v="1160" actId="47"/>
          <pc:sldLayoutMkLst>
            <pc:docMk/>
            <pc:sldMasterMk cId="4155585561" sldId="2147483820"/>
            <pc:sldLayoutMk cId="22474051" sldId="2147483827"/>
          </pc:sldLayoutMkLst>
        </pc:sldLayoutChg>
        <pc:sldLayoutChg chg="del">
          <pc:chgData name="Gisleine Schorn" userId="fe3101c7-3b61-4168-b4fc-0feb17ec260e" providerId="ADAL" clId="{28007AF8-71DB-4E66-9762-EC935F2AF988}" dt="2021-07-04T23:46:56.967" v="1160" actId="47"/>
          <pc:sldLayoutMkLst>
            <pc:docMk/>
            <pc:sldMasterMk cId="4155585561" sldId="2147483820"/>
            <pc:sldLayoutMk cId="726483697" sldId="2147483828"/>
          </pc:sldLayoutMkLst>
        </pc:sldLayoutChg>
        <pc:sldLayoutChg chg="del">
          <pc:chgData name="Gisleine Schorn" userId="fe3101c7-3b61-4168-b4fc-0feb17ec260e" providerId="ADAL" clId="{28007AF8-71DB-4E66-9762-EC935F2AF988}" dt="2021-07-04T23:46:56.967" v="1160" actId="47"/>
          <pc:sldLayoutMkLst>
            <pc:docMk/>
            <pc:sldMasterMk cId="4155585561" sldId="2147483820"/>
            <pc:sldLayoutMk cId="3990593214" sldId="2147483829"/>
          </pc:sldLayoutMkLst>
        </pc:sldLayoutChg>
        <pc:sldLayoutChg chg="del">
          <pc:chgData name="Gisleine Schorn" userId="fe3101c7-3b61-4168-b4fc-0feb17ec260e" providerId="ADAL" clId="{28007AF8-71DB-4E66-9762-EC935F2AF988}" dt="2021-07-04T23:46:56.967" v="1160" actId="47"/>
          <pc:sldLayoutMkLst>
            <pc:docMk/>
            <pc:sldMasterMk cId="4155585561" sldId="2147483820"/>
            <pc:sldLayoutMk cId="2247854520" sldId="2147483830"/>
          </pc:sldLayoutMkLst>
        </pc:sldLayoutChg>
        <pc:sldLayoutChg chg="del">
          <pc:chgData name="Gisleine Schorn" userId="fe3101c7-3b61-4168-b4fc-0feb17ec260e" providerId="ADAL" clId="{28007AF8-71DB-4E66-9762-EC935F2AF988}" dt="2021-07-04T23:46:56.967" v="1160" actId="47"/>
          <pc:sldLayoutMkLst>
            <pc:docMk/>
            <pc:sldMasterMk cId="4155585561" sldId="2147483820"/>
            <pc:sldLayoutMk cId="2401752812" sldId="2147483831"/>
          </pc:sldLayoutMkLst>
        </pc:sldLayoutChg>
        <pc:sldLayoutChg chg="del">
          <pc:chgData name="Gisleine Schorn" userId="fe3101c7-3b61-4168-b4fc-0feb17ec260e" providerId="ADAL" clId="{28007AF8-71DB-4E66-9762-EC935F2AF988}" dt="2021-07-04T23:46:55.321" v="1159" actId="47"/>
          <pc:sldLayoutMkLst>
            <pc:docMk/>
            <pc:sldMasterMk cId="4155585561" sldId="2147483820"/>
            <pc:sldLayoutMk cId="3827599326" sldId="2147483832"/>
          </pc:sldLayoutMkLst>
        </pc:sldLayoutChg>
      </pc:sldMasterChg>
    </pc:docChg>
  </pc:docChgLst>
  <pc:docChgLst>
    <pc:chgData name="Gisleine Schorn" userId="fe3101c7-3b61-4168-b4fc-0feb17ec260e" providerId="ADAL" clId="{D09804EE-17F1-4DA1-9C63-F49F9871ACFA}"/>
    <pc:docChg chg="undo custSel addSld delSld modSld">
      <pc:chgData name="Gisleine Schorn" userId="fe3101c7-3b61-4168-b4fc-0feb17ec260e" providerId="ADAL" clId="{D09804EE-17F1-4DA1-9C63-F49F9871ACFA}" dt="2022-07-12T19:46:59.154" v="2352" actId="20577"/>
      <pc:docMkLst>
        <pc:docMk/>
      </pc:docMkLst>
      <pc:sldChg chg="modSp add mod">
        <pc:chgData name="Gisleine Schorn" userId="fe3101c7-3b61-4168-b4fc-0feb17ec260e" providerId="ADAL" clId="{D09804EE-17F1-4DA1-9C63-F49F9871ACFA}" dt="2022-07-12T01:17:12.305" v="2180"/>
        <pc:sldMkLst>
          <pc:docMk/>
          <pc:sldMk cId="2205131442" sldId="803"/>
        </pc:sldMkLst>
        <pc:spChg chg="mod">
          <ac:chgData name="Gisleine Schorn" userId="fe3101c7-3b61-4168-b4fc-0feb17ec260e" providerId="ADAL" clId="{D09804EE-17F1-4DA1-9C63-F49F9871ACFA}" dt="2022-07-12T01:17:12.305" v="2180"/>
          <ac:spMkLst>
            <pc:docMk/>
            <pc:sldMk cId="2205131442" sldId="803"/>
            <ac:spMk id="4" creationId="{B5EFF336-D67E-4245-A24E-82354B52EF18}"/>
          </ac:spMkLst>
        </pc:spChg>
      </pc:sldChg>
      <pc:sldChg chg="modSp mod">
        <pc:chgData name="Gisleine Schorn" userId="fe3101c7-3b61-4168-b4fc-0feb17ec260e" providerId="ADAL" clId="{D09804EE-17F1-4DA1-9C63-F49F9871ACFA}" dt="2022-07-08T00:42:29.982" v="1040" actId="207"/>
        <pc:sldMkLst>
          <pc:docMk/>
          <pc:sldMk cId="255417470" sldId="996"/>
        </pc:sldMkLst>
        <pc:spChg chg="mod">
          <ac:chgData name="Gisleine Schorn" userId="fe3101c7-3b61-4168-b4fc-0feb17ec260e" providerId="ADAL" clId="{D09804EE-17F1-4DA1-9C63-F49F9871ACFA}" dt="2022-07-08T00:42:29.982" v="1040" actId="207"/>
          <ac:spMkLst>
            <pc:docMk/>
            <pc:sldMk cId="255417470" sldId="996"/>
            <ac:spMk id="2" creationId="{D8D4E0D7-5DCD-43C9-84C8-2D1C5F71E1EB}"/>
          </ac:spMkLst>
        </pc:spChg>
        <pc:spChg chg="mod">
          <ac:chgData name="Gisleine Schorn" userId="fe3101c7-3b61-4168-b4fc-0feb17ec260e" providerId="ADAL" clId="{D09804EE-17F1-4DA1-9C63-F49F9871ACFA}" dt="2022-07-08T00:42:13.911" v="1038" actId="255"/>
          <ac:spMkLst>
            <pc:docMk/>
            <pc:sldMk cId="255417470" sldId="996"/>
            <ac:spMk id="3" creationId="{43B96373-0C4C-4C3A-8700-A845ACEE6FA9}"/>
          </ac:spMkLst>
        </pc:spChg>
        <pc:spChg chg="mod">
          <ac:chgData name="Gisleine Schorn" userId="fe3101c7-3b61-4168-b4fc-0feb17ec260e" providerId="ADAL" clId="{D09804EE-17F1-4DA1-9C63-F49F9871ACFA}" dt="2022-07-07T17:00:04.304" v="345" actId="1076"/>
          <ac:spMkLst>
            <pc:docMk/>
            <pc:sldMk cId="255417470" sldId="996"/>
            <ac:spMk id="11" creationId="{04B2BEEE-D744-4C63-8B55-8868A4943416}"/>
          </ac:spMkLst>
        </pc:spChg>
        <pc:graphicFrameChg chg="mod">
          <ac:chgData name="Gisleine Schorn" userId="fe3101c7-3b61-4168-b4fc-0feb17ec260e" providerId="ADAL" clId="{D09804EE-17F1-4DA1-9C63-F49F9871ACFA}" dt="2022-07-07T16:58:06.740" v="314" actId="14100"/>
          <ac:graphicFrameMkLst>
            <pc:docMk/>
            <pc:sldMk cId="255417470" sldId="996"/>
            <ac:graphicFrameMk id="9" creationId="{3FFE6353-BEFD-4064-ABF7-5D25D88AC672}"/>
          </ac:graphicFrameMkLst>
        </pc:graphicFrameChg>
      </pc:sldChg>
      <pc:sldChg chg="delSp modSp add del mod">
        <pc:chgData name="Gisleine Schorn" userId="fe3101c7-3b61-4168-b4fc-0feb17ec260e" providerId="ADAL" clId="{D09804EE-17F1-4DA1-9C63-F49F9871ACFA}" dt="2022-07-12T01:18:27.758" v="2251" actId="47"/>
        <pc:sldMkLst>
          <pc:docMk/>
          <pc:sldMk cId="2792088241" sldId="997"/>
        </pc:sldMkLst>
        <pc:spChg chg="mod">
          <ac:chgData name="Gisleine Schorn" userId="fe3101c7-3b61-4168-b4fc-0feb17ec260e" providerId="ADAL" clId="{D09804EE-17F1-4DA1-9C63-F49F9871ACFA}" dt="2022-07-12T01:17:26.356" v="2181" actId="21"/>
          <ac:spMkLst>
            <pc:docMk/>
            <pc:sldMk cId="2792088241" sldId="997"/>
            <ac:spMk id="2" creationId="{D8D4E0D7-5DCD-43C9-84C8-2D1C5F71E1EB}"/>
          </ac:spMkLst>
        </pc:spChg>
        <pc:spChg chg="del mod">
          <ac:chgData name="Gisleine Schorn" userId="fe3101c7-3b61-4168-b4fc-0feb17ec260e" providerId="ADAL" clId="{D09804EE-17F1-4DA1-9C63-F49F9871ACFA}" dt="2022-07-07T17:01:06.703" v="418" actId="478"/>
          <ac:spMkLst>
            <pc:docMk/>
            <pc:sldMk cId="2792088241" sldId="997"/>
            <ac:spMk id="3" creationId="{43B96373-0C4C-4C3A-8700-A845ACEE6FA9}"/>
          </ac:spMkLst>
        </pc:spChg>
        <pc:spChg chg="mod">
          <ac:chgData name="Gisleine Schorn" userId="fe3101c7-3b61-4168-b4fc-0feb17ec260e" providerId="ADAL" clId="{D09804EE-17F1-4DA1-9C63-F49F9871ACFA}" dt="2022-07-12T00:46:33.477" v="2106" actId="20577"/>
          <ac:spMkLst>
            <pc:docMk/>
            <pc:sldMk cId="2792088241" sldId="997"/>
            <ac:spMk id="11" creationId="{04B2BEEE-D744-4C63-8B55-8868A4943416}"/>
          </ac:spMkLst>
        </pc:spChg>
        <pc:graphicFrameChg chg="del">
          <ac:chgData name="Gisleine Schorn" userId="fe3101c7-3b61-4168-b4fc-0feb17ec260e" providerId="ADAL" clId="{D09804EE-17F1-4DA1-9C63-F49F9871ACFA}" dt="2022-07-07T17:00:35.416" v="406" actId="478"/>
          <ac:graphicFrameMkLst>
            <pc:docMk/>
            <pc:sldMk cId="2792088241" sldId="997"/>
            <ac:graphicFrameMk id="9" creationId="{3FFE6353-BEFD-4064-ABF7-5D25D88AC672}"/>
          </ac:graphicFrameMkLst>
        </pc:graphicFrameChg>
      </pc:sldChg>
      <pc:sldChg chg="modSp add mod">
        <pc:chgData name="Gisleine Schorn" userId="fe3101c7-3b61-4168-b4fc-0feb17ec260e" providerId="ADAL" clId="{D09804EE-17F1-4DA1-9C63-F49F9871ACFA}" dt="2022-07-12T00:32:12.170" v="1616" actId="1076"/>
        <pc:sldMkLst>
          <pc:docMk/>
          <pc:sldMk cId="868642278" sldId="998"/>
        </pc:sldMkLst>
        <pc:spChg chg="mod">
          <ac:chgData name="Gisleine Schorn" userId="fe3101c7-3b61-4168-b4fc-0feb17ec260e" providerId="ADAL" clId="{D09804EE-17F1-4DA1-9C63-F49F9871ACFA}" dt="2022-07-12T00:31:37.513" v="1612" actId="20577"/>
          <ac:spMkLst>
            <pc:docMk/>
            <pc:sldMk cId="868642278" sldId="998"/>
            <ac:spMk id="2" creationId="{D8D4E0D7-5DCD-43C9-84C8-2D1C5F71E1EB}"/>
          </ac:spMkLst>
        </pc:spChg>
        <pc:spChg chg="mod">
          <ac:chgData name="Gisleine Schorn" userId="fe3101c7-3b61-4168-b4fc-0feb17ec260e" providerId="ADAL" clId="{D09804EE-17F1-4DA1-9C63-F49F9871ACFA}" dt="2022-07-12T00:32:12.170" v="1616" actId="1076"/>
          <ac:spMkLst>
            <pc:docMk/>
            <pc:sldMk cId="868642278" sldId="998"/>
            <ac:spMk id="11" creationId="{04B2BEEE-D744-4C63-8B55-8868A4943416}"/>
          </ac:spMkLst>
        </pc:spChg>
      </pc:sldChg>
      <pc:sldChg chg="addSp delSp modSp add mod">
        <pc:chgData name="Gisleine Schorn" userId="fe3101c7-3b61-4168-b4fc-0feb17ec260e" providerId="ADAL" clId="{D09804EE-17F1-4DA1-9C63-F49F9871ACFA}" dt="2022-07-12T19:46:59.154" v="2352" actId="20577"/>
        <pc:sldMkLst>
          <pc:docMk/>
          <pc:sldMk cId="3628638330" sldId="999"/>
        </pc:sldMkLst>
        <pc:spChg chg="mod">
          <ac:chgData name="Gisleine Schorn" userId="fe3101c7-3b61-4168-b4fc-0feb17ec260e" providerId="ADAL" clId="{D09804EE-17F1-4DA1-9C63-F49F9871ACFA}" dt="2022-07-12T19:46:59.154" v="2352" actId="20577"/>
          <ac:spMkLst>
            <pc:docMk/>
            <pc:sldMk cId="3628638330" sldId="999"/>
            <ac:spMk id="2" creationId="{D8D4E0D7-5DCD-43C9-84C8-2D1C5F71E1EB}"/>
          </ac:spMkLst>
        </pc:spChg>
        <pc:spChg chg="add del mod">
          <ac:chgData name="Gisleine Schorn" userId="fe3101c7-3b61-4168-b4fc-0feb17ec260e" providerId="ADAL" clId="{D09804EE-17F1-4DA1-9C63-F49F9871ACFA}" dt="2022-07-12T01:17:54.682" v="2194" actId="478"/>
          <ac:spMkLst>
            <pc:docMk/>
            <pc:sldMk cId="3628638330" sldId="999"/>
            <ac:spMk id="9" creationId="{BBEF128B-531F-4767-B4C6-DECCDEBD6A21}"/>
          </ac:spMkLst>
        </pc:spChg>
        <pc:spChg chg="del">
          <ac:chgData name="Gisleine Schorn" userId="fe3101c7-3b61-4168-b4fc-0feb17ec260e" providerId="ADAL" clId="{D09804EE-17F1-4DA1-9C63-F49F9871ACFA}" dt="2022-07-12T00:33:35.962" v="1624" actId="478"/>
          <ac:spMkLst>
            <pc:docMk/>
            <pc:sldMk cId="3628638330" sldId="999"/>
            <ac:spMk id="11" creationId="{04B2BEEE-D744-4C63-8B55-8868A4943416}"/>
          </ac:spMkLst>
        </pc:spChg>
      </pc:sldChg>
      <pc:sldChg chg="delSp add setBg delDesignElem">
        <pc:chgData name="Gisleine Schorn" userId="fe3101c7-3b61-4168-b4fc-0feb17ec260e" providerId="ADAL" clId="{D09804EE-17F1-4DA1-9C63-F49F9871ACFA}" dt="2022-07-12T01:16:34.480" v="2109"/>
        <pc:sldMkLst>
          <pc:docMk/>
          <pc:sldMk cId="3423545829" sldId="1033"/>
        </pc:sldMkLst>
        <pc:spChg chg="del">
          <ac:chgData name="Gisleine Schorn" userId="fe3101c7-3b61-4168-b4fc-0feb17ec260e" providerId="ADAL" clId="{D09804EE-17F1-4DA1-9C63-F49F9871ACFA}" dt="2022-07-12T01:16:34.480" v="2109"/>
          <ac:spMkLst>
            <pc:docMk/>
            <pc:sldMk cId="3423545829" sldId="1033"/>
            <ac:spMk id="8" creationId="{42A4FC2C-047E-45A5-965D-8E1E3BF09BC6}"/>
          </ac:spMkLst>
        </pc:spChg>
      </pc:sldChg>
    </pc:docChg>
  </pc:docChgLst>
  <pc:docChgLst>
    <pc:chgData name="Dalvana Klipel" userId="f5fd74fa-ce4b-430b-8955-570ec5e2f920" providerId="ADAL" clId="{216C05D6-472D-4C56-A81B-B3B2628A7CC0}"/>
    <pc:docChg chg="modSld">
      <pc:chgData name="Dalvana Klipel" userId="f5fd74fa-ce4b-430b-8955-570ec5e2f920" providerId="ADAL" clId="{216C05D6-472D-4C56-A81B-B3B2628A7CC0}" dt="2022-07-13T18:11:43.442" v="0" actId="20577"/>
      <pc:docMkLst>
        <pc:docMk/>
      </pc:docMkLst>
      <pc:sldChg chg="modSp mod">
        <pc:chgData name="Dalvana Klipel" userId="f5fd74fa-ce4b-430b-8955-570ec5e2f920" providerId="ADAL" clId="{216C05D6-472D-4C56-A81B-B3B2628A7CC0}" dt="2022-07-13T18:11:43.442" v="0" actId="20577"/>
        <pc:sldMkLst>
          <pc:docMk/>
          <pc:sldMk cId="3628638330" sldId="999"/>
        </pc:sldMkLst>
        <pc:spChg chg="mod">
          <ac:chgData name="Dalvana Klipel" userId="f5fd74fa-ce4b-430b-8955-570ec5e2f920" providerId="ADAL" clId="{216C05D6-472D-4C56-A81B-B3B2628A7CC0}" dt="2022-07-13T18:11:43.442" v="0" actId="20577"/>
          <ac:spMkLst>
            <pc:docMk/>
            <pc:sldMk cId="3628638330" sldId="999"/>
            <ac:spMk id="2" creationId="{D8D4E0D7-5DCD-43C9-84C8-2D1C5F71E1E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27B5C1"/>
            </a:solidFill>
            <a:ln>
              <a:noFill/>
            </a:ln>
            <a:effectLst/>
            <a:sp3d/>
          </c:spPr>
          <c:invertIfNegative val="0"/>
          <c:dPt>
            <c:idx val="10"/>
            <c:invertIfNegative val="0"/>
            <c:bubble3D val="0"/>
            <c:spPr>
              <a:solidFill>
                <a:srgbClr val="1040DE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C38B-4FCD-A6D0-50F8ADF229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Planilha1!$D$5:$D$15</c:f>
              <c:strCache>
                <c:ptCount val="11"/>
                <c:pt idx="0">
                  <c:v>REQ.LEGAIS</c:v>
                </c:pt>
                <c:pt idx="1">
                  <c:v>P&amp;D</c:v>
                </c:pt>
                <c:pt idx="2">
                  <c:v>PCP</c:v>
                </c:pt>
                <c:pt idx="3">
                  <c:v>INFRAESTRUTURA</c:v>
                </c:pt>
                <c:pt idx="4">
                  <c:v>SUPRIMENTOS</c:v>
                </c:pt>
                <c:pt idx="5">
                  <c:v>QUALIDADE</c:v>
                </c:pt>
                <c:pt idx="6">
                  <c:v>GESTÃO DE PESSOAS</c:v>
                </c:pt>
                <c:pt idx="7">
                  <c:v>ÉTICA E RESP. SOCIAL</c:v>
                </c:pt>
                <c:pt idx="8">
                  <c:v>SAÚDE E SEG. TRABALHO</c:v>
                </c:pt>
                <c:pt idx="9">
                  <c:v>MEIO AMBIENTE</c:v>
                </c:pt>
                <c:pt idx="10">
                  <c:v>RESULTADO GLOBAL</c:v>
                </c:pt>
              </c:strCache>
            </c:strRef>
          </c:cat>
          <c:val>
            <c:numRef>
              <c:f>Planilha1!$G$5:$G$15</c:f>
              <c:numCache>
                <c:formatCode>0%</c:formatCode>
                <c:ptCount val="11"/>
                <c:pt idx="0">
                  <c:v>0.95833333333333326</c:v>
                </c:pt>
                <c:pt idx="1">
                  <c:v>0.95833333333333326</c:v>
                </c:pt>
                <c:pt idx="2">
                  <c:v>0.92500000000000004</c:v>
                </c:pt>
                <c:pt idx="3">
                  <c:v>0.8035714285714286</c:v>
                </c:pt>
                <c:pt idx="4">
                  <c:v>0.91666666666666663</c:v>
                </c:pt>
                <c:pt idx="5">
                  <c:v>0.7589285714285714</c:v>
                </c:pt>
                <c:pt idx="6">
                  <c:v>0.92500000000000004</c:v>
                </c:pt>
                <c:pt idx="7">
                  <c:v>0.8</c:v>
                </c:pt>
                <c:pt idx="8">
                  <c:v>0.875</c:v>
                </c:pt>
                <c:pt idx="9">
                  <c:v>0.64814814814814814</c:v>
                </c:pt>
                <c:pt idx="10">
                  <c:v>0.8203125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8B-4FCD-A6D0-50F8ADF229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5542831"/>
        <c:axId val="1381814095"/>
        <c:axId val="0"/>
      </c:bar3DChart>
      <c:catAx>
        <c:axId val="1395542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1814095"/>
        <c:crosses val="autoZero"/>
        <c:auto val="1"/>
        <c:lblAlgn val="ctr"/>
        <c:lblOffset val="100"/>
        <c:noMultiLvlLbl val="0"/>
      </c:catAx>
      <c:valAx>
        <c:axId val="138181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95542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2A7FAB04-2260-4140-941F-30317EB1DDC0}" type="datetimeFigureOut">
              <a:rPr lang="pt-BR" smtClean="0"/>
              <a:pPr/>
              <a:t>13/07/2022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7A890EF2-7DA4-4D58-8AFB-49034C58A4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712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9" tIns="46416" rIns="92829" bIns="46416" numCol="1" anchor="t" anchorCtr="0" compatLnSpc="1">
            <a:prstTxWarp prst="textNoShape">
              <a:avLst/>
            </a:prstTxWarp>
          </a:bodyPr>
          <a:lstStyle>
            <a:lvl1pPr defTabSz="92859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376" y="1"/>
            <a:ext cx="2945712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9" tIns="46416" rIns="92829" bIns="46416" numCol="1" anchor="t" anchorCtr="0" compatLnSpc="1">
            <a:prstTxWarp prst="textNoShape">
              <a:avLst/>
            </a:prstTxWarp>
          </a:bodyPr>
          <a:lstStyle>
            <a:lvl1pPr algn="r" defTabSz="92859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93" y="4715193"/>
            <a:ext cx="5439092" cy="446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9" tIns="46416" rIns="92829" bIns="464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790"/>
            <a:ext cx="2945712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9" tIns="46416" rIns="92829" bIns="46416" numCol="1" anchor="b" anchorCtr="0" compatLnSpc="1">
            <a:prstTxWarp prst="textNoShape">
              <a:avLst/>
            </a:prstTxWarp>
          </a:bodyPr>
          <a:lstStyle>
            <a:lvl1pPr defTabSz="92859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76" y="9428790"/>
            <a:ext cx="2945712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9" tIns="46416" rIns="92829" bIns="46416" numCol="1" anchor="b" anchorCtr="0" compatLnSpc="1">
            <a:prstTxWarp prst="textNoShape">
              <a:avLst/>
            </a:prstTxWarp>
          </a:bodyPr>
          <a:lstStyle>
            <a:lvl1pPr algn="r" defTabSz="92859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EC43562-C327-45F2-B289-B17B776D18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318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BFF0D-DA9B-4601-9F0A-102CAC2E41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7E13E-A2CE-47FF-A203-44D49762EF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5C147-40F5-45F3-A135-C6EE74C5EE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0A6DA-3C4E-49FE-A434-F0A7CC6A46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A0217-08AF-4227-AE20-08D9ACCB47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9FED3-9C2A-4BA9-B059-82A380D619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0A905-7AAF-4C94-AB23-F04016E6BC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AA310-EE4C-4C20-9E01-7689A7080C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87958-053A-4EE7-935F-833AA05008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F234C-BF03-4188-8FE5-4551C4EF65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F8938-A82A-4498-B883-D4555D4ABB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97D0A-975C-4AA0-B321-395C4AC8D4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B34409A-39A5-4BDE-BD53-6F895D1BFA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ush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440F6E2-2473-4183-97A1-EE083387A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5EFF336-D67E-4245-A24E-82354B52EF18}"/>
              </a:ext>
            </a:extLst>
          </p:cNvPr>
          <p:cNvSpPr txBox="1"/>
          <p:nvPr/>
        </p:nvSpPr>
        <p:spPr>
          <a:xfrm>
            <a:off x="539552" y="1059582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>
                <a:solidFill>
                  <a:schemeClr val="bg1"/>
                </a:solidFill>
                <a:latin typeface="Gilroy-Extrabold"/>
              </a:rPr>
              <a:t>RESULTADOS DE MONITORAMENTO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F5346CA-5146-4A13-A377-D7717B2B636C}"/>
              </a:ext>
            </a:extLst>
          </p:cNvPr>
          <p:cNvSpPr txBox="1"/>
          <p:nvPr/>
        </p:nvSpPr>
        <p:spPr>
          <a:xfrm>
            <a:off x="6156176" y="4659982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solidFill>
                  <a:schemeClr val="bg1"/>
                </a:solidFill>
                <a:latin typeface="Abadi" panose="020B0604020104020204" pitchFamily="34" charset="0"/>
              </a:rPr>
              <a:t>REV. </a:t>
            </a:r>
            <a:r>
              <a:rPr lang="pt-BR" dirty="0">
                <a:solidFill>
                  <a:schemeClr val="bg1"/>
                </a:solidFill>
                <a:latin typeface="Abadi" panose="020B0604020104020204" pitchFamily="34" charset="0"/>
              </a:rPr>
              <a:t>JUL</a:t>
            </a:r>
            <a:r>
              <a:rPr lang="pt-BR" sz="1400" dirty="0">
                <a:solidFill>
                  <a:schemeClr val="bg1"/>
                </a:solidFill>
                <a:latin typeface="Abadi" panose="020B0604020104020204" pitchFamily="34" charset="0"/>
              </a:rPr>
              <a:t>/2022</a:t>
            </a:r>
          </a:p>
        </p:txBody>
      </p:sp>
    </p:spTree>
    <p:extLst>
      <p:ext uri="{BB962C8B-B14F-4D97-AF65-F5344CB8AC3E}">
        <p14:creationId xmlns:p14="http://schemas.microsoft.com/office/powerpoint/2010/main" val="220513144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rculo: Vazio 97">
            <a:extLst>
              <a:ext uri="{FF2B5EF4-FFF2-40B4-BE49-F238E27FC236}">
                <a16:creationId xmlns:a16="http://schemas.microsoft.com/office/drawing/2014/main" id="{FBFECC31-5BA3-401F-975F-1A2CE0D5A83C}"/>
              </a:ext>
            </a:extLst>
          </p:cNvPr>
          <p:cNvSpPr/>
          <p:nvPr/>
        </p:nvSpPr>
        <p:spPr>
          <a:xfrm flipH="1">
            <a:off x="7897664" y="-171633"/>
            <a:ext cx="3229205" cy="3229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85" y="10800"/>
                </a:moveTo>
                <a:cubicBezTo>
                  <a:pt x="3985" y="14564"/>
                  <a:pt x="7036" y="17615"/>
                  <a:pt x="10800" y="17615"/>
                </a:cubicBezTo>
                <a:cubicBezTo>
                  <a:pt x="14564" y="17615"/>
                  <a:pt x="17615" y="14564"/>
                  <a:pt x="17615" y="10800"/>
                </a:cubicBezTo>
                <a:cubicBezTo>
                  <a:pt x="17615" y="7036"/>
                  <a:pt x="14564" y="3985"/>
                  <a:pt x="10800" y="3985"/>
                </a:cubicBezTo>
                <a:cubicBezTo>
                  <a:pt x="7036" y="3985"/>
                  <a:pt x="3985" y="7036"/>
                  <a:pt x="3985" y="10800"/>
                </a:cubicBezTo>
                <a:close/>
              </a:path>
            </a:pathLst>
          </a:custGeom>
          <a:solidFill>
            <a:srgbClr val="19227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7" name="pasted-image.pdf" descr="pasted-image.pdf">
            <a:extLst>
              <a:ext uri="{FF2B5EF4-FFF2-40B4-BE49-F238E27FC236}">
                <a16:creationId xmlns:a16="http://schemas.microsoft.com/office/drawing/2014/main" id="{A0EA628C-106C-472F-85FB-CB1FDD282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8219247" y="-296988"/>
            <a:ext cx="1287243" cy="128724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írculo">
            <a:extLst>
              <a:ext uri="{FF2B5EF4-FFF2-40B4-BE49-F238E27FC236}">
                <a16:creationId xmlns:a16="http://schemas.microsoft.com/office/drawing/2014/main" id="{92A94989-D96A-4508-A9DA-F7EC76A583DC}"/>
              </a:ext>
            </a:extLst>
          </p:cNvPr>
          <p:cNvSpPr/>
          <p:nvPr/>
        </p:nvSpPr>
        <p:spPr>
          <a:xfrm flipH="1">
            <a:off x="8150709" y="632954"/>
            <a:ext cx="747599" cy="74759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>
              <a:solidFill>
                <a:srgbClr val="1040DE"/>
              </a:solidFill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04B2BEEE-D744-4C63-8B55-8868A4943416}"/>
              </a:ext>
            </a:extLst>
          </p:cNvPr>
          <p:cNvSpPr/>
          <p:nvPr/>
        </p:nvSpPr>
        <p:spPr>
          <a:xfrm>
            <a:off x="309242" y="-17049"/>
            <a:ext cx="7809371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rgbClr val="19227D"/>
                </a:solidFill>
                <a:latin typeface="Gilroy-Extrabold"/>
              </a:rPr>
              <a:t>AVALIAÇÃO DE FORNECEDORES: MATÉRIA-PRIMA - JULHO/2021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3FFE6353-BEFD-4064-ABF7-5D25D88AC6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6765628"/>
              </p:ext>
            </p:extLst>
          </p:nvPr>
        </p:nvGraphicFramePr>
        <p:xfrm>
          <a:off x="539552" y="483518"/>
          <a:ext cx="7197320" cy="3623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43B96373-0C4C-4C3A-8700-A845ACEE6FA9}"/>
              </a:ext>
            </a:extLst>
          </p:cNvPr>
          <p:cNvSpPr txBox="1"/>
          <p:nvPr/>
        </p:nvSpPr>
        <p:spPr>
          <a:xfrm>
            <a:off x="3002110" y="4083917"/>
            <a:ext cx="5896198" cy="769441"/>
          </a:xfrm>
          <a:prstGeom prst="rect">
            <a:avLst/>
          </a:prstGeom>
          <a:solidFill>
            <a:schemeClr val="bg1"/>
          </a:solidFill>
          <a:ln>
            <a:solidFill>
              <a:srgbClr val="FFC8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rgbClr val="19227D"/>
                </a:solidFill>
                <a:latin typeface="+mj-lt"/>
              </a:rPr>
              <a:t>Os resultados representados no gráfico foram gerados com base nas avaliação já executadas junto a cadeia de fornecimento da Grendene a partir da aplicação do manual de fornecedores e prestadores de serviços lançado em novembro/2021. A avaliação representa o grau de atendimento dos fornecedores frente aos critérios definidos pela Companhia.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8D4E0D7-5DCD-43C9-84C8-2D1C5F71E1EB}"/>
              </a:ext>
            </a:extLst>
          </p:cNvPr>
          <p:cNvSpPr txBox="1"/>
          <p:nvPr/>
        </p:nvSpPr>
        <p:spPr>
          <a:xfrm>
            <a:off x="774806" y="4106571"/>
            <a:ext cx="2160240" cy="769441"/>
          </a:xfrm>
          <a:prstGeom prst="rect">
            <a:avLst/>
          </a:prstGeom>
          <a:solidFill>
            <a:srgbClr val="FFC8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solidFill>
                  <a:srgbClr val="19227D"/>
                </a:solidFill>
                <a:latin typeface="+mj-lt"/>
              </a:rPr>
              <a:t>CONCLUSÃO: </a:t>
            </a:r>
          </a:p>
          <a:p>
            <a:pPr algn="ctr"/>
            <a:r>
              <a:rPr lang="pt-BR" sz="1100" dirty="0">
                <a:solidFill>
                  <a:srgbClr val="19227D"/>
                </a:solidFill>
                <a:latin typeface="+mj-lt"/>
              </a:rPr>
              <a:t>NA MÉDIA OS FORNECEDORES ATENDEM A 82% DOS CRITÉRIOS ESTABELECIDOS.</a:t>
            </a:r>
          </a:p>
        </p:txBody>
      </p:sp>
    </p:spTree>
    <p:extLst>
      <p:ext uri="{BB962C8B-B14F-4D97-AF65-F5344CB8AC3E}">
        <p14:creationId xmlns:p14="http://schemas.microsoft.com/office/powerpoint/2010/main" val="25541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rculo: Vazio 97">
            <a:extLst>
              <a:ext uri="{FF2B5EF4-FFF2-40B4-BE49-F238E27FC236}">
                <a16:creationId xmlns:a16="http://schemas.microsoft.com/office/drawing/2014/main" id="{FBFECC31-5BA3-401F-975F-1A2CE0D5A83C}"/>
              </a:ext>
            </a:extLst>
          </p:cNvPr>
          <p:cNvSpPr/>
          <p:nvPr/>
        </p:nvSpPr>
        <p:spPr>
          <a:xfrm flipH="1">
            <a:off x="7897664" y="-171633"/>
            <a:ext cx="3229205" cy="3229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85" y="10800"/>
                </a:moveTo>
                <a:cubicBezTo>
                  <a:pt x="3985" y="14564"/>
                  <a:pt x="7036" y="17615"/>
                  <a:pt x="10800" y="17615"/>
                </a:cubicBezTo>
                <a:cubicBezTo>
                  <a:pt x="14564" y="17615"/>
                  <a:pt x="17615" y="14564"/>
                  <a:pt x="17615" y="10800"/>
                </a:cubicBezTo>
                <a:cubicBezTo>
                  <a:pt x="17615" y="7036"/>
                  <a:pt x="14564" y="3985"/>
                  <a:pt x="10800" y="3985"/>
                </a:cubicBezTo>
                <a:cubicBezTo>
                  <a:pt x="7036" y="3985"/>
                  <a:pt x="3985" y="7036"/>
                  <a:pt x="3985" y="10800"/>
                </a:cubicBezTo>
                <a:close/>
              </a:path>
            </a:pathLst>
          </a:custGeom>
          <a:solidFill>
            <a:srgbClr val="19227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7" name="pasted-image.pdf" descr="pasted-image.pdf">
            <a:extLst>
              <a:ext uri="{FF2B5EF4-FFF2-40B4-BE49-F238E27FC236}">
                <a16:creationId xmlns:a16="http://schemas.microsoft.com/office/drawing/2014/main" id="{A0EA628C-106C-472F-85FB-CB1FDD282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8219247" y="-296988"/>
            <a:ext cx="1287243" cy="128724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írculo">
            <a:extLst>
              <a:ext uri="{FF2B5EF4-FFF2-40B4-BE49-F238E27FC236}">
                <a16:creationId xmlns:a16="http://schemas.microsoft.com/office/drawing/2014/main" id="{92A94989-D96A-4508-A9DA-F7EC76A583DC}"/>
              </a:ext>
            </a:extLst>
          </p:cNvPr>
          <p:cNvSpPr/>
          <p:nvPr/>
        </p:nvSpPr>
        <p:spPr>
          <a:xfrm flipH="1">
            <a:off x="8150709" y="632954"/>
            <a:ext cx="747599" cy="74759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>
              <a:solidFill>
                <a:srgbClr val="1040DE"/>
              </a:solidFill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04B2BEEE-D744-4C63-8B55-8868A4943416}"/>
              </a:ext>
            </a:extLst>
          </p:cNvPr>
          <p:cNvSpPr/>
          <p:nvPr/>
        </p:nvSpPr>
        <p:spPr>
          <a:xfrm>
            <a:off x="882979" y="340566"/>
            <a:ext cx="7089292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100" b="1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NA AVALIAÇÃO DOS FORNECEDORES, OS BLOCOS DE QUESTÕES ATENDEM A NECESSIDADE DETERMINADA PELA GRENDENE DE VERIFICAR O ATENDIMENTO A REQUISITOS QUANTO: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8D4E0D7-5DCD-43C9-84C8-2D1C5F71E1EB}"/>
              </a:ext>
            </a:extLst>
          </p:cNvPr>
          <p:cNvSpPr txBox="1"/>
          <p:nvPr/>
        </p:nvSpPr>
        <p:spPr>
          <a:xfrm>
            <a:off x="107504" y="900172"/>
            <a:ext cx="7433283" cy="36625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1100" b="1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GESTÃO DA QUALIDADE</a:t>
            </a:r>
            <a:r>
              <a:rPr lang="pt-BR" sz="1100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: especificações de produto, controle de produto não conforme, ações corretivas e preventivas, avaliação de fornecedores; entre outras questões afins.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sz="1100" kern="0" dirty="0">
              <a:solidFill>
                <a:srgbClr val="19227D"/>
              </a:solidFill>
              <a:latin typeface="Century Gothic" panose="020B0502020202020204" pitchFamily="34" charset="0"/>
              <a:cs typeface="Angsana New" panose="020B0502040204020203" pitchFamily="18" charset="-34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1100" b="1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MEIO AMBIENTE</a:t>
            </a:r>
            <a:r>
              <a:rPr lang="pt-BR" sz="1100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: geração de resíduos, sua reciclagem e destinação final adequada, geração de efluentes líquidos e seu tratamento, consumo de energia, emissões atmosféricas (emissões de carbono), uso de água (pegada hídrica), biodiversidade e conservação, entre outras questões afins.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sz="1100" kern="0" dirty="0">
              <a:solidFill>
                <a:srgbClr val="19227D"/>
              </a:solidFill>
              <a:latin typeface="Century Gothic" panose="020B0502020202020204" pitchFamily="34" charset="0"/>
              <a:cs typeface="Angsana New" panose="020B0502040204020203" pitchFamily="18" charset="-34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1100" b="1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SAÚDE E SEGURANÇA DO TRABALHO</a:t>
            </a:r>
            <a:r>
              <a:rPr lang="pt-BR" sz="1100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: cumprimento do PPRA – Programa de Prevenção de Riscos Ambientais e do PCMSO – Programa de Controle Médico e de Saúde </a:t>
            </a:r>
            <a:r>
              <a:rPr lang="pt-BR" sz="1200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Ocupacional</a:t>
            </a:r>
            <a:r>
              <a:rPr lang="pt-BR" sz="1100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, utilização adequada de EPI – Equipamentos de Proteção Individual, demarcação de áreas e permissão de acesso, entre outras questões afins.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sz="1100" kern="0" dirty="0">
              <a:solidFill>
                <a:srgbClr val="19227D"/>
              </a:solidFill>
              <a:latin typeface="Century Gothic" panose="020B0502020202020204" pitchFamily="34" charset="0"/>
              <a:cs typeface="Angsana New" panose="020B0502040204020203" pitchFamily="18" charset="-34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1100" b="1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ÉTICA E RESPONSABILIDADE SOCIAL</a:t>
            </a:r>
            <a:r>
              <a:rPr lang="pt-BR" sz="1100" kern="0" dirty="0">
                <a:solidFill>
                  <a:srgbClr val="19227D"/>
                </a:solidFill>
                <a:latin typeface="Century Gothic" panose="020B0502020202020204" pitchFamily="34" charset="0"/>
                <a:cs typeface="Angsana New" panose="020B0502040204020203" pitchFamily="18" charset="-34"/>
              </a:rPr>
              <a:t>: discriminação, trabalho forçado e escravo, trabalho infantil, assédio e violência, salários e benefícios, horas de trabalho e intervalos de descanso, compensação e pagamento de horas extras, direito de organização e negociação coletiva, aviso prévio, demissão e ação disciplinar, contratos e termos empregatícios, direitos relacionados à maternidade e licença-parental, equiparação salarial, férias anuais e feriados públicos, condições de habitação/dormitórios quando aplicável, mão de obra estrangeira e migrante, subcontratação, terceirização e pessoal que trabalha em casa, entre outras questões afins.</a:t>
            </a:r>
          </a:p>
        </p:txBody>
      </p:sp>
    </p:spTree>
    <p:extLst>
      <p:ext uri="{BB962C8B-B14F-4D97-AF65-F5344CB8AC3E}">
        <p14:creationId xmlns:p14="http://schemas.microsoft.com/office/powerpoint/2010/main" val="86864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rculo: Vazio 97">
            <a:extLst>
              <a:ext uri="{FF2B5EF4-FFF2-40B4-BE49-F238E27FC236}">
                <a16:creationId xmlns:a16="http://schemas.microsoft.com/office/drawing/2014/main" id="{FBFECC31-5BA3-401F-975F-1A2CE0D5A83C}"/>
              </a:ext>
            </a:extLst>
          </p:cNvPr>
          <p:cNvSpPr/>
          <p:nvPr/>
        </p:nvSpPr>
        <p:spPr>
          <a:xfrm flipH="1">
            <a:off x="7897664" y="-171633"/>
            <a:ext cx="3229205" cy="3229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85" y="10800"/>
                </a:moveTo>
                <a:cubicBezTo>
                  <a:pt x="3985" y="14564"/>
                  <a:pt x="7036" y="17615"/>
                  <a:pt x="10800" y="17615"/>
                </a:cubicBezTo>
                <a:cubicBezTo>
                  <a:pt x="14564" y="17615"/>
                  <a:pt x="17615" y="14564"/>
                  <a:pt x="17615" y="10800"/>
                </a:cubicBezTo>
                <a:cubicBezTo>
                  <a:pt x="17615" y="7036"/>
                  <a:pt x="14564" y="3985"/>
                  <a:pt x="10800" y="3985"/>
                </a:cubicBezTo>
                <a:cubicBezTo>
                  <a:pt x="7036" y="3985"/>
                  <a:pt x="3985" y="7036"/>
                  <a:pt x="3985" y="10800"/>
                </a:cubicBezTo>
                <a:close/>
              </a:path>
            </a:pathLst>
          </a:custGeom>
          <a:solidFill>
            <a:srgbClr val="19227D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200"/>
          </a:p>
        </p:txBody>
      </p:sp>
      <p:pic>
        <p:nvPicPr>
          <p:cNvPr id="7" name="pasted-image.pdf" descr="pasted-image.pdf">
            <a:extLst>
              <a:ext uri="{FF2B5EF4-FFF2-40B4-BE49-F238E27FC236}">
                <a16:creationId xmlns:a16="http://schemas.microsoft.com/office/drawing/2014/main" id="{A0EA628C-106C-472F-85FB-CB1FDD282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8219247" y="-296988"/>
            <a:ext cx="1287243" cy="128724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írculo">
            <a:extLst>
              <a:ext uri="{FF2B5EF4-FFF2-40B4-BE49-F238E27FC236}">
                <a16:creationId xmlns:a16="http://schemas.microsoft.com/office/drawing/2014/main" id="{92A94989-D96A-4508-A9DA-F7EC76A583DC}"/>
              </a:ext>
            </a:extLst>
          </p:cNvPr>
          <p:cNvSpPr/>
          <p:nvPr/>
        </p:nvSpPr>
        <p:spPr>
          <a:xfrm flipH="1">
            <a:off x="8150709" y="632954"/>
            <a:ext cx="747599" cy="747599"/>
          </a:xfrm>
          <a:prstGeom prst="ellipse">
            <a:avLst/>
          </a:prstGeom>
          <a:solidFill>
            <a:srgbClr val="F60036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defTabSz="115528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450">
              <a:solidFill>
                <a:srgbClr val="1040DE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8D4E0D7-5DCD-43C9-84C8-2D1C5F71E1EB}"/>
              </a:ext>
            </a:extLst>
          </p:cNvPr>
          <p:cNvSpPr txBox="1"/>
          <p:nvPr/>
        </p:nvSpPr>
        <p:spPr>
          <a:xfrm>
            <a:off x="469284" y="483518"/>
            <a:ext cx="7073243" cy="3477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Com base nas evidências das auditoria já realizadas, assim como no monitoramento, a cadeia de fornecedores da Grendene apresenta-se da seguinte forma:</a:t>
            </a:r>
          </a:p>
          <a:p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marL="228600" indent="-228600">
              <a:buAutoNum type="arabicParenR"/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Não há violações relacionadas à escravidão moderna / contemporânea e fatores de risco, ou seja, não existe situações de horas extras excessivas e forçadas, liberdade de movimento restrita, retenção de passaportes de trabalhadores ou outros documentos de identidade/pessoais, retenção de salários, servidão por dívida, queixas relacionadas a práticas de recrutamento).</a:t>
            </a:r>
          </a:p>
          <a:p>
            <a:pPr marL="228600" indent="-228600">
              <a:buAutoNum type="arabicParenR"/>
            </a:pPr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marL="228600" indent="-228600">
              <a:buAutoNum type="arabicParenR"/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Todos trabalhadores na cadeia de fornecimento contam com a cobertura de acordos de negociação coletiva. </a:t>
            </a:r>
          </a:p>
          <a:p>
            <a:pPr marL="228600" indent="-228600">
              <a:buAutoNum type="arabicParenR"/>
            </a:pPr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marL="228600" indent="-228600">
              <a:buAutoNum type="arabicParenR"/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A situação de trabalhadores migrantes estrangeiros está regularizada.</a:t>
            </a:r>
          </a:p>
          <a:p>
            <a:pPr marL="228600" indent="-228600">
              <a:buAutoNum type="arabicParenR"/>
            </a:pPr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pPr marL="228600" indent="-228600">
              <a:buAutoNum type="arabicParenR"/>
            </a:pPr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Para 90%, dos fornecedores da Grendene realiza seus pagamentos em 14 dias. Outros prazos praticados são 21 e 28 dias. Eventualmente alguns fornecedores recebem a vista ou antecipado em função de alguma negociação diferenciada.</a:t>
            </a:r>
          </a:p>
          <a:p>
            <a:endParaRPr lang="pt-BR" sz="1100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r>
              <a:rPr lang="pt-BR" sz="1100" b="1" u="sng" dirty="0">
                <a:solidFill>
                  <a:srgbClr val="19227D"/>
                </a:solidFill>
                <a:latin typeface="Century Gothic" panose="020B0502020202020204" pitchFamily="34" charset="0"/>
              </a:rPr>
              <a:t>INFORMAÇÕES RELEVANTES:</a:t>
            </a:r>
          </a:p>
          <a:p>
            <a:endParaRPr lang="pt-BR" sz="1100" b="1" u="sng" dirty="0">
              <a:solidFill>
                <a:srgbClr val="19227D"/>
              </a:solidFill>
              <a:latin typeface="Century Gothic" panose="020B0502020202020204" pitchFamily="34" charset="0"/>
            </a:endParaRPr>
          </a:p>
          <a:p>
            <a:r>
              <a:rPr lang="pt-BR" sz="1100" dirty="0">
                <a:solidFill>
                  <a:srgbClr val="19227D"/>
                </a:solidFill>
                <a:latin typeface="Century Gothic" panose="020B0502020202020204" pitchFamily="34" charset="0"/>
              </a:rPr>
              <a:t>Todas as auditorias realizadas pela Grendene ou em seu nome são anunciadas.</a:t>
            </a:r>
          </a:p>
        </p:txBody>
      </p:sp>
    </p:spTree>
    <p:extLst>
      <p:ext uri="{BB962C8B-B14F-4D97-AF65-F5344CB8AC3E}">
        <p14:creationId xmlns:p14="http://schemas.microsoft.com/office/powerpoint/2010/main" val="362863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5349118-CFAF-41AC-87C9-C0EFFF1E50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"/>
          <a:stretch/>
        </p:blipFill>
        <p:spPr>
          <a:xfrm>
            <a:off x="20" y="961"/>
            <a:ext cx="9143980" cy="514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4582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Design padrã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D72C76FEE92524CB7DD2C9BDF8C0177" ma:contentTypeVersion="13" ma:contentTypeDescription="Crie um novo documento." ma:contentTypeScope="" ma:versionID="b512fe53697878005171a5c1e83e579a">
  <xsd:schema xmlns:xsd="http://www.w3.org/2001/XMLSchema" xmlns:xs="http://www.w3.org/2001/XMLSchema" xmlns:p="http://schemas.microsoft.com/office/2006/metadata/properties" xmlns:ns3="b45bf1fb-b9c2-4760-bbf6-f19007d1a3dc" xmlns:ns4="4c089c68-11c9-48d7-be87-a820b6532424" targetNamespace="http://schemas.microsoft.com/office/2006/metadata/properties" ma:root="true" ma:fieldsID="c6c3ab6c7ab5319689b7865b84320c71" ns3:_="" ns4:_="">
    <xsd:import namespace="b45bf1fb-b9c2-4760-bbf6-f19007d1a3dc"/>
    <xsd:import namespace="4c089c68-11c9-48d7-be87-a820b65324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bf1fb-b9c2-4760-bbf6-f19007d1a3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89c68-11c9-48d7-be87-a820b653242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D0184B-EF05-4BC5-8BFB-17B71E997209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b45bf1fb-b9c2-4760-bbf6-f19007d1a3dc"/>
    <ds:schemaRef ds:uri="http://schemas.openxmlformats.org/package/2006/metadata/core-properties"/>
    <ds:schemaRef ds:uri="http://www.w3.org/XML/1998/namespace"/>
    <ds:schemaRef ds:uri="4c089c68-11c9-48d7-be87-a820b6532424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542E920-05A5-4450-BE55-CC241484A8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A56B88-ACF4-4A16-90AF-AA83F5818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5bf1fb-b9c2-4760-bbf6-f19007d1a3dc"/>
    <ds:schemaRef ds:uri="4c089c68-11c9-48d7-be87-a820b65324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3264</TotalTime>
  <Words>505</Words>
  <Application>Microsoft Office PowerPoint</Application>
  <PresentationFormat>Apresentação na tela (16:9)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2" baseType="lpstr">
      <vt:lpstr>Abadi</vt:lpstr>
      <vt:lpstr>Arial</vt:lpstr>
      <vt:lpstr>Calibri</vt:lpstr>
      <vt:lpstr>Century Gothic</vt:lpstr>
      <vt:lpstr>Gilroy-Extrabold</vt:lpstr>
      <vt:lpstr>Helvetica Light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Gisleine Schorn</dc:creator>
  <cp:lastModifiedBy>Dalvana Klipel</cp:lastModifiedBy>
  <cp:revision>90</cp:revision>
  <dcterms:created xsi:type="dcterms:W3CDTF">2020-07-29T11:30:50Z</dcterms:created>
  <dcterms:modified xsi:type="dcterms:W3CDTF">2022-07-13T18:11:47Z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0x0101000D72C76FEE92524CB7DD2C9BDF8C0177</vt:lpwstr>
  </property>
</Properties>
</file>