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820" r:id="rId5"/>
  </p:sldMasterIdLst>
  <p:notesMasterIdLst>
    <p:notesMasterId r:id="rId35"/>
  </p:notesMasterIdLst>
  <p:handoutMasterIdLst>
    <p:handoutMasterId r:id="rId36"/>
  </p:handoutMasterIdLst>
  <p:sldIdLst>
    <p:sldId id="803" r:id="rId6"/>
    <p:sldId id="1019" r:id="rId7"/>
    <p:sldId id="996" r:id="rId8"/>
    <p:sldId id="1035" r:id="rId9"/>
    <p:sldId id="985" r:id="rId10"/>
    <p:sldId id="971" r:id="rId11"/>
    <p:sldId id="957" r:id="rId12"/>
    <p:sldId id="878" r:id="rId13"/>
    <p:sldId id="991" r:id="rId14"/>
    <p:sldId id="836" r:id="rId15"/>
    <p:sldId id="998" r:id="rId16"/>
    <p:sldId id="1009" r:id="rId17"/>
    <p:sldId id="1027" r:id="rId18"/>
    <p:sldId id="1001" r:id="rId19"/>
    <p:sldId id="1012" r:id="rId20"/>
    <p:sldId id="1016" r:id="rId21"/>
    <p:sldId id="1003" r:id="rId22"/>
    <p:sldId id="1017" r:id="rId23"/>
    <p:sldId id="1005" r:id="rId24"/>
    <p:sldId id="1025" r:id="rId25"/>
    <p:sldId id="1026" r:id="rId26"/>
    <p:sldId id="1028" r:id="rId27"/>
    <p:sldId id="1015" r:id="rId28"/>
    <p:sldId id="1007" r:id="rId29"/>
    <p:sldId id="1011" r:id="rId30"/>
    <p:sldId id="1029" r:id="rId31"/>
    <p:sldId id="1030" r:id="rId32"/>
    <p:sldId id="1013" r:id="rId33"/>
    <p:sldId id="1033" r:id="rId34"/>
  </p:sldIdLst>
  <p:sldSz cx="9144000" cy="5143500" type="screen16x9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sleine Schorn" initials="GS" lastIdx="1" clrIdx="0">
    <p:extLst>
      <p:ext uri="{19B8F6BF-5375-455C-9EA6-DF929625EA0E}">
        <p15:presenceInfo xmlns:p15="http://schemas.microsoft.com/office/powerpoint/2012/main" userId="S::gisleine.schorn@grendene.com.br::fe3101c7-3b61-4168-b4fc-0feb17ec26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00"/>
    <a:srgbClr val="19227D"/>
    <a:srgbClr val="F00032"/>
    <a:srgbClr val="3E2AC3"/>
    <a:srgbClr val="1040DE"/>
    <a:srgbClr val="FF66CC"/>
    <a:srgbClr val="27B5C1"/>
    <a:srgbClr val="212467"/>
    <a:srgbClr val="3F2AC3"/>
    <a:srgbClr val="E7E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462A1F-8A9F-4AEE-B038-C08800C87025}" v="1" dt="2022-07-13T17:59:20.455"/>
    <p1510:client id="{44BC62EC-FE3D-4B04-9CAF-ADD74DE0CB03}" v="395" dt="2022-07-12T19:50:16.617"/>
  </p1510:revLst>
</p1510:revInfo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24" autoAdjust="0"/>
  </p:normalViewPr>
  <p:slideViewPr>
    <p:cSldViewPr>
      <p:cViewPr varScale="1">
        <p:scale>
          <a:sx n="88" d="100"/>
          <a:sy n="88" d="100"/>
        </p:scale>
        <p:origin x="70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6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43" Type="http://schemas.microsoft.com/office/2015/10/relationships/revisionInfo" Target="revisionInfo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sleine Schorn" userId="fe3101c7-3b61-4168-b4fc-0feb17ec260e" providerId="ADAL" clId="{44BC62EC-FE3D-4B04-9CAF-ADD74DE0CB03}"/>
    <pc:docChg chg="undo redo custSel addSld delSld modSld sldOrd">
      <pc:chgData name="Gisleine Schorn" userId="fe3101c7-3b61-4168-b4fc-0feb17ec260e" providerId="ADAL" clId="{44BC62EC-FE3D-4B04-9CAF-ADD74DE0CB03}" dt="2022-07-12T19:50:16.617" v="3595" actId="14100"/>
      <pc:docMkLst>
        <pc:docMk/>
      </pc:docMkLst>
      <pc:sldChg chg="modSp mod">
        <pc:chgData name="Gisleine Schorn" userId="fe3101c7-3b61-4168-b4fc-0feb17ec260e" providerId="ADAL" clId="{44BC62EC-FE3D-4B04-9CAF-ADD74DE0CB03}" dt="2022-07-05T13:31:24.496" v="6" actId="20577"/>
        <pc:sldMkLst>
          <pc:docMk/>
          <pc:sldMk cId="2205131442" sldId="803"/>
        </pc:sldMkLst>
        <pc:spChg chg="mod">
          <ac:chgData name="Gisleine Schorn" userId="fe3101c7-3b61-4168-b4fc-0feb17ec260e" providerId="ADAL" clId="{44BC62EC-FE3D-4B04-9CAF-ADD74DE0CB03}" dt="2022-07-05T13:31:24.496" v="6" actId="20577"/>
          <ac:spMkLst>
            <pc:docMk/>
            <pc:sldMk cId="2205131442" sldId="803"/>
            <ac:spMk id="2" creationId="{4F5346CA-5146-4A13-A377-D7717B2B636C}"/>
          </ac:spMkLst>
        </pc:spChg>
      </pc:sldChg>
      <pc:sldChg chg="del">
        <pc:chgData name="Gisleine Schorn" userId="fe3101c7-3b61-4168-b4fc-0feb17ec260e" providerId="ADAL" clId="{44BC62EC-FE3D-4B04-9CAF-ADD74DE0CB03}" dt="2022-07-07T16:38:35.704" v="1778" actId="47"/>
        <pc:sldMkLst>
          <pc:docMk/>
          <pc:sldMk cId="194443481" sldId="866"/>
        </pc:sldMkLst>
      </pc:sldChg>
      <pc:sldChg chg="ord">
        <pc:chgData name="Gisleine Schorn" userId="fe3101c7-3b61-4168-b4fc-0feb17ec260e" providerId="ADAL" clId="{44BC62EC-FE3D-4B04-9CAF-ADD74DE0CB03}" dt="2022-07-06T16:57:48.280" v="1494"/>
        <pc:sldMkLst>
          <pc:docMk/>
          <pc:sldMk cId="989430069" sldId="878"/>
        </pc:sldMkLst>
      </pc:sldChg>
      <pc:sldChg chg="modSp del mod">
        <pc:chgData name="Gisleine Schorn" userId="fe3101c7-3b61-4168-b4fc-0feb17ec260e" providerId="ADAL" clId="{44BC62EC-FE3D-4B04-9CAF-ADD74DE0CB03}" dt="2022-07-07T16:38:37.075" v="1779" actId="47"/>
        <pc:sldMkLst>
          <pc:docMk/>
          <pc:sldMk cId="600785560" sldId="910"/>
        </pc:sldMkLst>
        <pc:spChg chg="mod">
          <ac:chgData name="Gisleine Schorn" userId="fe3101c7-3b61-4168-b4fc-0feb17ec260e" providerId="ADAL" clId="{44BC62EC-FE3D-4B04-9CAF-ADD74DE0CB03}" dt="2022-07-06T15:55:25.706" v="575" actId="20577"/>
          <ac:spMkLst>
            <pc:docMk/>
            <pc:sldMk cId="600785560" sldId="910"/>
            <ac:spMk id="5" creationId="{3C5969B4-0BC2-416F-B44C-E2188F27F2CD}"/>
          </ac:spMkLst>
        </pc:spChg>
        <pc:spChg chg="mod">
          <ac:chgData name="Gisleine Schorn" userId="fe3101c7-3b61-4168-b4fc-0feb17ec260e" providerId="ADAL" clId="{44BC62EC-FE3D-4B04-9CAF-ADD74DE0CB03}" dt="2022-07-06T16:09:22.520" v="1091" actId="1076"/>
          <ac:spMkLst>
            <pc:docMk/>
            <pc:sldMk cId="600785560" sldId="910"/>
            <ac:spMk id="11" creationId="{DEA11DE6-E771-45AC-A7B1-4C9150293220}"/>
          </ac:spMkLst>
        </pc:spChg>
      </pc:sldChg>
      <pc:sldChg chg="del">
        <pc:chgData name="Gisleine Schorn" userId="fe3101c7-3b61-4168-b4fc-0feb17ec260e" providerId="ADAL" clId="{44BC62EC-FE3D-4B04-9CAF-ADD74DE0CB03}" dt="2022-07-07T16:40:22.951" v="1785" actId="47"/>
        <pc:sldMkLst>
          <pc:docMk/>
          <pc:sldMk cId="427049407" sldId="946"/>
        </pc:sldMkLst>
      </pc:sldChg>
      <pc:sldChg chg="delSp modSp mod ord delAnim">
        <pc:chgData name="Gisleine Schorn" userId="fe3101c7-3b61-4168-b4fc-0feb17ec260e" providerId="ADAL" clId="{44BC62EC-FE3D-4B04-9CAF-ADD74DE0CB03}" dt="2022-07-08T00:16:12.866" v="2009" actId="1076"/>
        <pc:sldMkLst>
          <pc:docMk/>
          <pc:sldMk cId="3234052427" sldId="957"/>
        </pc:sldMkLst>
        <pc:spChg chg="del mod">
          <ac:chgData name="Gisleine Schorn" userId="fe3101c7-3b61-4168-b4fc-0feb17ec260e" providerId="ADAL" clId="{44BC62EC-FE3D-4B04-9CAF-ADD74DE0CB03}" dt="2022-07-06T15:53:10.834" v="527" actId="478"/>
          <ac:spMkLst>
            <pc:docMk/>
            <pc:sldMk cId="3234052427" sldId="957"/>
            <ac:spMk id="2" creationId="{7AB4405B-DAFF-4793-B93D-BACE61B965AA}"/>
          </ac:spMkLst>
        </pc:spChg>
        <pc:spChg chg="mod">
          <ac:chgData name="Gisleine Schorn" userId="fe3101c7-3b61-4168-b4fc-0feb17ec260e" providerId="ADAL" clId="{44BC62EC-FE3D-4B04-9CAF-ADD74DE0CB03}" dt="2022-07-06T16:58:56.657" v="1512" actId="1076"/>
          <ac:spMkLst>
            <pc:docMk/>
            <pc:sldMk cId="3234052427" sldId="957"/>
            <ac:spMk id="7" creationId="{25F7684E-CE75-40B6-AB62-A7518CEB0F40}"/>
          </ac:spMkLst>
        </pc:spChg>
        <pc:spChg chg="del mod">
          <ac:chgData name="Gisleine Schorn" userId="fe3101c7-3b61-4168-b4fc-0feb17ec260e" providerId="ADAL" clId="{44BC62EC-FE3D-4B04-9CAF-ADD74DE0CB03}" dt="2022-07-08T00:16:04.307" v="2008" actId="478"/>
          <ac:spMkLst>
            <pc:docMk/>
            <pc:sldMk cId="3234052427" sldId="957"/>
            <ac:spMk id="8" creationId="{E969E500-A6C5-4395-B736-5E1F7BA58F1F}"/>
          </ac:spMkLst>
        </pc:spChg>
        <pc:spChg chg="mod">
          <ac:chgData name="Gisleine Schorn" userId="fe3101c7-3b61-4168-b4fc-0feb17ec260e" providerId="ADAL" clId="{44BC62EC-FE3D-4B04-9CAF-ADD74DE0CB03}" dt="2022-07-08T00:16:12.866" v="2009" actId="1076"/>
          <ac:spMkLst>
            <pc:docMk/>
            <pc:sldMk cId="3234052427" sldId="957"/>
            <ac:spMk id="9" creationId="{AD2814E7-9659-49C2-8391-24AB433A7856}"/>
          </ac:spMkLst>
        </pc:spChg>
      </pc:sldChg>
      <pc:sldChg chg="delSp add del mod delAnim">
        <pc:chgData name="Gisleine Schorn" userId="fe3101c7-3b61-4168-b4fc-0feb17ec260e" providerId="ADAL" clId="{44BC62EC-FE3D-4B04-9CAF-ADD74DE0CB03}" dt="2022-07-05T14:13:59.773" v="498" actId="47"/>
        <pc:sldMkLst>
          <pc:docMk/>
          <pc:sldMk cId="949666315" sldId="967"/>
        </pc:sldMkLst>
        <pc:spChg chg="del">
          <ac:chgData name="Gisleine Schorn" userId="fe3101c7-3b61-4168-b4fc-0feb17ec260e" providerId="ADAL" clId="{44BC62EC-FE3D-4B04-9CAF-ADD74DE0CB03}" dt="2022-07-05T14:08:41.685" v="297" actId="478"/>
          <ac:spMkLst>
            <pc:docMk/>
            <pc:sldMk cId="949666315" sldId="967"/>
            <ac:spMk id="26" creationId="{74D5138B-1D16-40AE-9D52-9D16B5437ED9}"/>
          </ac:spMkLst>
        </pc:spChg>
        <pc:spChg chg="del">
          <ac:chgData name="Gisleine Schorn" userId="fe3101c7-3b61-4168-b4fc-0feb17ec260e" providerId="ADAL" clId="{44BC62EC-FE3D-4B04-9CAF-ADD74DE0CB03}" dt="2022-07-05T13:34:40.377" v="81" actId="21"/>
          <ac:spMkLst>
            <pc:docMk/>
            <pc:sldMk cId="949666315" sldId="967"/>
            <ac:spMk id="27" creationId="{2E40EAC1-9D84-4D1F-A29B-1DD56819B24F}"/>
          </ac:spMkLst>
        </pc:spChg>
        <pc:spChg chg="del">
          <ac:chgData name="Gisleine Schorn" userId="fe3101c7-3b61-4168-b4fc-0feb17ec260e" providerId="ADAL" clId="{44BC62EC-FE3D-4B04-9CAF-ADD74DE0CB03}" dt="2022-07-05T13:34:40.377" v="81" actId="21"/>
          <ac:spMkLst>
            <pc:docMk/>
            <pc:sldMk cId="949666315" sldId="967"/>
            <ac:spMk id="28" creationId="{EBC4ED32-7088-408C-BA5F-F3B233D292D6}"/>
          </ac:spMkLst>
        </pc:spChg>
        <pc:spChg chg="del">
          <ac:chgData name="Gisleine Schorn" userId="fe3101c7-3b61-4168-b4fc-0feb17ec260e" providerId="ADAL" clId="{44BC62EC-FE3D-4B04-9CAF-ADD74DE0CB03}" dt="2022-07-05T13:34:40.377" v="81" actId="21"/>
          <ac:spMkLst>
            <pc:docMk/>
            <pc:sldMk cId="949666315" sldId="967"/>
            <ac:spMk id="29" creationId="{E36726B6-6C5D-4BA7-B9A0-2D8B1C92D605}"/>
          </ac:spMkLst>
        </pc:spChg>
        <pc:spChg chg="del">
          <ac:chgData name="Gisleine Schorn" userId="fe3101c7-3b61-4168-b4fc-0feb17ec260e" providerId="ADAL" clId="{44BC62EC-FE3D-4B04-9CAF-ADD74DE0CB03}" dt="2022-07-05T13:34:40.377" v="81" actId="21"/>
          <ac:spMkLst>
            <pc:docMk/>
            <pc:sldMk cId="949666315" sldId="967"/>
            <ac:spMk id="30" creationId="{7D6981D9-AFE4-49F9-8A7F-0EF0FA4DAAD4}"/>
          </ac:spMkLst>
        </pc:spChg>
        <pc:spChg chg="del">
          <ac:chgData name="Gisleine Schorn" userId="fe3101c7-3b61-4168-b4fc-0feb17ec260e" providerId="ADAL" clId="{44BC62EC-FE3D-4B04-9CAF-ADD74DE0CB03}" dt="2022-07-05T13:34:40.377" v="81" actId="21"/>
          <ac:spMkLst>
            <pc:docMk/>
            <pc:sldMk cId="949666315" sldId="967"/>
            <ac:spMk id="31" creationId="{20275084-9614-4BAE-B42C-3FB1C9C8C1EA}"/>
          </ac:spMkLst>
        </pc:spChg>
        <pc:spChg chg="del">
          <ac:chgData name="Gisleine Schorn" userId="fe3101c7-3b61-4168-b4fc-0feb17ec260e" providerId="ADAL" clId="{44BC62EC-FE3D-4B04-9CAF-ADD74DE0CB03}" dt="2022-07-05T13:34:40.377" v="81" actId="21"/>
          <ac:spMkLst>
            <pc:docMk/>
            <pc:sldMk cId="949666315" sldId="967"/>
            <ac:spMk id="32" creationId="{6108228C-0BEC-4D6A-AA1E-26DCF6A5CD36}"/>
          </ac:spMkLst>
        </pc:spChg>
        <pc:spChg chg="del">
          <ac:chgData name="Gisleine Schorn" userId="fe3101c7-3b61-4168-b4fc-0feb17ec260e" providerId="ADAL" clId="{44BC62EC-FE3D-4B04-9CAF-ADD74DE0CB03}" dt="2022-07-05T13:34:40.377" v="81" actId="21"/>
          <ac:spMkLst>
            <pc:docMk/>
            <pc:sldMk cId="949666315" sldId="967"/>
            <ac:spMk id="33" creationId="{0DD25AE5-B04B-4688-85E4-1AF5315101AE}"/>
          </ac:spMkLst>
        </pc:spChg>
      </pc:sldChg>
      <pc:sldChg chg="ord">
        <pc:chgData name="Gisleine Schorn" userId="fe3101c7-3b61-4168-b4fc-0feb17ec260e" providerId="ADAL" clId="{44BC62EC-FE3D-4B04-9CAF-ADD74DE0CB03}" dt="2022-07-06T16:57:44.170" v="1490"/>
        <pc:sldMkLst>
          <pc:docMk/>
          <pc:sldMk cId="916823700" sldId="971"/>
        </pc:sldMkLst>
      </pc:sldChg>
      <pc:sldChg chg="del">
        <pc:chgData name="Gisleine Schorn" userId="fe3101c7-3b61-4168-b4fc-0feb17ec260e" providerId="ADAL" clId="{44BC62EC-FE3D-4B04-9CAF-ADD74DE0CB03}" dt="2022-07-07T16:38:31.103" v="1777" actId="47"/>
        <pc:sldMkLst>
          <pc:docMk/>
          <pc:sldMk cId="0" sldId="973"/>
        </pc:sldMkLst>
      </pc:sldChg>
      <pc:sldChg chg="addSp delSp modSp mod ord setBg delAnim modAnim">
        <pc:chgData name="Gisleine Schorn" userId="fe3101c7-3b61-4168-b4fc-0feb17ec260e" providerId="ADAL" clId="{44BC62EC-FE3D-4B04-9CAF-ADD74DE0CB03}" dt="2022-07-12T13:59:50.604" v="3589" actId="1076"/>
        <pc:sldMkLst>
          <pc:docMk/>
          <pc:sldMk cId="2052736848" sldId="985"/>
        </pc:sldMkLst>
        <pc:spChg chg="add mod">
          <ac:chgData name="Gisleine Schorn" userId="fe3101c7-3b61-4168-b4fc-0feb17ec260e" providerId="ADAL" clId="{44BC62EC-FE3D-4B04-9CAF-ADD74DE0CB03}" dt="2022-07-12T13:59:29.715" v="3586" actId="1076"/>
          <ac:spMkLst>
            <pc:docMk/>
            <pc:sldMk cId="2052736848" sldId="985"/>
            <ac:spMk id="7" creationId="{E24AB189-6495-4719-908F-47A3F2E85556}"/>
          </ac:spMkLst>
        </pc:spChg>
        <pc:spChg chg="add mod">
          <ac:chgData name="Gisleine Schorn" userId="fe3101c7-3b61-4168-b4fc-0feb17ec260e" providerId="ADAL" clId="{44BC62EC-FE3D-4B04-9CAF-ADD74DE0CB03}" dt="2022-07-12T13:59:46.283" v="3588" actId="1076"/>
          <ac:spMkLst>
            <pc:docMk/>
            <pc:sldMk cId="2052736848" sldId="985"/>
            <ac:spMk id="11" creationId="{3830A756-00EE-49AD-B267-46BE37445BD5}"/>
          </ac:spMkLst>
        </pc:spChg>
        <pc:spChg chg="add del mod">
          <ac:chgData name="Gisleine Schorn" userId="fe3101c7-3b61-4168-b4fc-0feb17ec260e" providerId="ADAL" clId="{44BC62EC-FE3D-4B04-9CAF-ADD74DE0CB03}" dt="2022-07-12T13:58:35.585" v="3570" actId="21"/>
          <ac:spMkLst>
            <pc:docMk/>
            <pc:sldMk cId="2052736848" sldId="985"/>
            <ac:spMk id="12" creationId="{918BED44-1ED4-4DA7-BB1A-E782AF18EE26}"/>
          </ac:spMkLst>
        </pc:spChg>
        <pc:spChg chg="del mod">
          <ac:chgData name="Gisleine Schorn" userId="fe3101c7-3b61-4168-b4fc-0feb17ec260e" providerId="ADAL" clId="{44BC62EC-FE3D-4B04-9CAF-ADD74DE0CB03}" dt="2022-07-12T13:58:35.585" v="3570" actId="21"/>
          <ac:spMkLst>
            <pc:docMk/>
            <pc:sldMk cId="2052736848" sldId="985"/>
            <ac:spMk id="14" creationId="{6865A737-ABD3-4320-B45F-BE08DDD5E8F3}"/>
          </ac:spMkLst>
        </pc:spChg>
        <pc:spChg chg="del">
          <ac:chgData name="Gisleine Schorn" userId="fe3101c7-3b61-4168-b4fc-0feb17ec260e" providerId="ADAL" clId="{44BC62EC-FE3D-4B04-9CAF-ADD74DE0CB03}" dt="2022-07-08T00:24:05.503" v="2115" actId="478"/>
          <ac:spMkLst>
            <pc:docMk/>
            <pc:sldMk cId="2052736848" sldId="985"/>
            <ac:spMk id="15" creationId="{195348A7-AB5A-4F1B-8466-D8CF29551F46}"/>
          </ac:spMkLst>
        </pc:spChg>
        <pc:spChg chg="del mod">
          <ac:chgData name="Gisleine Schorn" userId="fe3101c7-3b61-4168-b4fc-0feb17ec260e" providerId="ADAL" clId="{44BC62EC-FE3D-4B04-9CAF-ADD74DE0CB03}" dt="2022-07-08T00:24:09.911" v="2117" actId="478"/>
          <ac:spMkLst>
            <pc:docMk/>
            <pc:sldMk cId="2052736848" sldId="985"/>
            <ac:spMk id="16" creationId="{D18C3C1D-F9A6-40CA-9B67-68D6C05F0518}"/>
          </ac:spMkLst>
        </pc:spChg>
        <pc:graphicFrameChg chg="add mod">
          <ac:chgData name="Gisleine Schorn" userId="fe3101c7-3b61-4168-b4fc-0feb17ec260e" providerId="ADAL" clId="{44BC62EC-FE3D-4B04-9CAF-ADD74DE0CB03}" dt="2022-07-12T13:59:46.283" v="3588" actId="1076"/>
          <ac:graphicFrameMkLst>
            <pc:docMk/>
            <pc:sldMk cId="2052736848" sldId="985"/>
            <ac:graphicFrameMk id="8" creationId="{F417658F-24AB-48BD-BEAB-86AA1717D1A0}"/>
          </ac:graphicFrameMkLst>
        </pc:graphicFrameChg>
        <pc:graphicFrameChg chg="add mod">
          <ac:chgData name="Gisleine Schorn" userId="fe3101c7-3b61-4168-b4fc-0feb17ec260e" providerId="ADAL" clId="{44BC62EC-FE3D-4B04-9CAF-ADD74DE0CB03}" dt="2022-07-12T13:59:29.715" v="3586" actId="1076"/>
          <ac:graphicFrameMkLst>
            <pc:docMk/>
            <pc:sldMk cId="2052736848" sldId="985"/>
            <ac:graphicFrameMk id="10" creationId="{4D80953C-D654-46DC-B860-2D6698C533C5}"/>
          </ac:graphicFrameMkLst>
        </pc:graphicFrameChg>
        <pc:graphicFrameChg chg="del mod modGraphic">
          <ac:chgData name="Gisleine Schorn" userId="fe3101c7-3b61-4168-b4fc-0feb17ec260e" providerId="ADAL" clId="{44BC62EC-FE3D-4B04-9CAF-ADD74DE0CB03}" dt="2022-07-12T13:58:35.585" v="3570" actId="21"/>
          <ac:graphicFrameMkLst>
            <pc:docMk/>
            <pc:sldMk cId="2052736848" sldId="985"/>
            <ac:graphicFrameMk id="13" creationId="{6235E209-FF1F-4A1C-A6C1-AE2A37C7E0D3}"/>
          </ac:graphicFrameMkLst>
        </pc:graphicFrameChg>
        <pc:graphicFrameChg chg="del">
          <ac:chgData name="Gisleine Schorn" userId="fe3101c7-3b61-4168-b4fc-0feb17ec260e" providerId="ADAL" clId="{44BC62EC-FE3D-4B04-9CAF-ADD74DE0CB03}" dt="2022-07-08T00:24:05.503" v="2115" actId="478"/>
          <ac:graphicFrameMkLst>
            <pc:docMk/>
            <pc:sldMk cId="2052736848" sldId="985"/>
            <ac:graphicFrameMk id="17" creationId="{6107A276-F104-4D92-955A-4626360B17A4}"/>
          </ac:graphicFrameMkLst>
        </pc:graphicFrameChg>
        <pc:graphicFrameChg chg="del">
          <ac:chgData name="Gisleine Schorn" userId="fe3101c7-3b61-4168-b4fc-0feb17ec260e" providerId="ADAL" clId="{44BC62EC-FE3D-4B04-9CAF-ADD74DE0CB03}" dt="2022-07-08T00:24:05.503" v="2115" actId="478"/>
          <ac:graphicFrameMkLst>
            <pc:docMk/>
            <pc:sldMk cId="2052736848" sldId="985"/>
            <ac:graphicFrameMk id="18" creationId="{2D81C7C1-DE47-4060-A964-5B8A33843882}"/>
          </ac:graphicFrameMkLst>
        </pc:graphicFrameChg>
        <pc:picChg chg="add del mod">
          <ac:chgData name="Gisleine Schorn" userId="fe3101c7-3b61-4168-b4fc-0feb17ec260e" providerId="ADAL" clId="{44BC62EC-FE3D-4B04-9CAF-ADD74DE0CB03}" dt="2022-07-12T13:49:24.799" v="3437" actId="478"/>
          <ac:picMkLst>
            <pc:docMk/>
            <pc:sldMk cId="2052736848" sldId="985"/>
            <ac:picMk id="9" creationId="{2B32A08C-00F8-44C5-88F3-6CE85880606F}"/>
          </ac:picMkLst>
        </pc:picChg>
        <pc:cxnChg chg="add del">
          <ac:chgData name="Gisleine Schorn" userId="fe3101c7-3b61-4168-b4fc-0feb17ec260e" providerId="ADAL" clId="{44BC62EC-FE3D-4B04-9CAF-ADD74DE0CB03}" dt="2022-07-08T00:27:30.866" v="2169" actId="478"/>
          <ac:cxnSpMkLst>
            <pc:docMk/>
            <pc:sldMk cId="2052736848" sldId="985"/>
            <ac:cxnSpMk id="3" creationId="{2CCA7BD0-A307-42D5-B42B-D3D8241611C6}"/>
          </ac:cxnSpMkLst>
        </pc:cxnChg>
        <pc:cxnChg chg="add del mod">
          <ac:chgData name="Gisleine Schorn" userId="fe3101c7-3b61-4168-b4fc-0feb17ec260e" providerId="ADAL" clId="{44BC62EC-FE3D-4B04-9CAF-ADD74DE0CB03}" dt="2022-07-12T13:58:35.585" v="3570" actId="21"/>
          <ac:cxnSpMkLst>
            <pc:docMk/>
            <pc:sldMk cId="2052736848" sldId="985"/>
            <ac:cxnSpMk id="6" creationId="{51C17CFA-BEB9-4BA7-978F-57A0EB510DE8}"/>
          </ac:cxnSpMkLst>
        </pc:cxnChg>
        <pc:cxnChg chg="add mod">
          <ac:chgData name="Gisleine Schorn" userId="fe3101c7-3b61-4168-b4fc-0feb17ec260e" providerId="ADAL" clId="{44BC62EC-FE3D-4B04-9CAF-ADD74DE0CB03}" dt="2022-07-12T13:59:50.604" v="3589" actId="1076"/>
          <ac:cxnSpMkLst>
            <pc:docMk/>
            <pc:sldMk cId="2052736848" sldId="985"/>
            <ac:cxnSpMk id="15" creationId="{5373532C-471C-4EF0-A7BD-DBACBF2962C3}"/>
          </ac:cxnSpMkLst>
        </pc:cxnChg>
      </pc:sldChg>
      <pc:sldChg chg="addSp delSp modSp mod ord delAnim modAnim">
        <pc:chgData name="Gisleine Schorn" userId="fe3101c7-3b61-4168-b4fc-0feb17ec260e" providerId="ADAL" clId="{44BC62EC-FE3D-4B04-9CAF-ADD74DE0CB03}" dt="2022-07-06T18:47:00.232" v="1522" actId="20577"/>
        <pc:sldMkLst>
          <pc:docMk/>
          <pc:sldMk cId="3060355880" sldId="991"/>
        </pc:sldMkLst>
        <pc:spChg chg="del mod">
          <ac:chgData name="Gisleine Schorn" userId="fe3101c7-3b61-4168-b4fc-0feb17ec260e" providerId="ADAL" clId="{44BC62EC-FE3D-4B04-9CAF-ADD74DE0CB03}" dt="2022-07-05T14:10:31.202" v="382" actId="478"/>
          <ac:spMkLst>
            <pc:docMk/>
            <pc:sldMk cId="3060355880" sldId="991"/>
            <ac:spMk id="2" creationId="{A21E79D0-FA88-4BEE-AB24-3ED4A7860C5C}"/>
          </ac:spMkLst>
        </pc:spChg>
        <pc:spChg chg="del mod">
          <ac:chgData name="Gisleine Schorn" userId="fe3101c7-3b61-4168-b4fc-0feb17ec260e" providerId="ADAL" clId="{44BC62EC-FE3D-4B04-9CAF-ADD74DE0CB03}" dt="2022-07-05T14:10:31.202" v="382" actId="478"/>
          <ac:spMkLst>
            <pc:docMk/>
            <pc:sldMk cId="3060355880" sldId="991"/>
            <ac:spMk id="9" creationId="{EFFADBE0-E526-4252-B4CF-9CFE216D5F75}"/>
          </ac:spMkLst>
        </pc:spChg>
        <pc:spChg chg="del mod">
          <ac:chgData name="Gisleine Schorn" userId="fe3101c7-3b61-4168-b4fc-0feb17ec260e" providerId="ADAL" clId="{44BC62EC-FE3D-4B04-9CAF-ADD74DE0CB03}" dt="2022-07-05T14:10:31.202" v="382" actId="478"/>
          <ac:spMkLst>
            <pc:docMk/>
            <pc:sldMk cId="3060355880" sldId="991"/>
            <ac:spMk id="10" creationId="{B30B6E01-D158-47C8-A501-E21705AE7F48}"/>
          </ac:spMkLst>
        </pc:spChg>
        <pc:spChg chg="del mod">
          <ac:chgData name="Gisleine Schorn" userId="fe3101c7-3b61-4168-b4fc-0feb17ec260e" providerId="ADAL" clId="{44BC62EC-FE3D-4B04-9CAF-ADD74DE0CB03}" dt="2022-07-05T14:10:31.202" v="382" actId="478"/>
          <ac:spMkLst>
            <pc:docMk/>
            <pc:sldMk cId="3060355880" sldId="991"/>
            <ac:spMk id="11" creationId="{49B9DC76-3912-4295-9273-DDADFB98A78D}"/>
          </ac:spMkLst>
        </pc:spChg>
        <pc:spChg chg="add mod">
          <ac:chgData name="Gisleine Schorn" userId="fe3101c7-3b61-4168-b4fc-0feb17ec260e" providerId="ADAL" clId="{44BC62EC-FE3D-4B04-9CAF-ADD74DE0CB03}" dt="2022-07-05T14:11:15.780" v="389"/>
          <ac:spMkLst>
            <pc:docMk/>
            <pc:sldMk cId="3060355880" sldId="991"/>
            <ac:spMk id="17" creationId="{BB9C9CD2-2D26-4737-9E10-348D723B9FB8}"/>
          </ac:spMkLst>
        </pc:spChg>
        <pc:spChg chg="add del mod">
          <ac:chgData name="Gisleine Schorn" userId="fe3101c7-3b61-4168-b4fc-0feb17ec260e" providerId="ADAL" clId="{44BC62EC-FE3D-4B04-9CAF-ADD74DE0CB03}" dt="2022-07-05T14:14:20.723" v="499" actId="478"/>
          <ac:spMkLst>
            <pc:docMk/>
            <pc:sldMk cId="3060355880" sldId="991"/>
            <ac:spMk id="18" creationId="{A1BDF74A-AFCE-4AA6-83CE-E8EF9D5CF227}"/>
          </ac:spMkLst>
        </pc:spChg>
        <pc:spChg chg="mod">
          <ac:chgData name="Gisleine Schorn" userId="fe3101c7-3b61-4168-b4fc-0feb17ec260e" providerId="ADAL" clId="{44BC62EC-FE3D-4B04-9CAF-ADD74DE0CB03}" dt="2022-07-06T18:47:00.232" v="1522" actId="20577"/>
          <ac:spMkLst>
            <pc:docMk/>
            <pc:sldMk cId="3060355880" sldId="991"/>
            <ac:spMk id="19" creationId="{3D96431F-9E7D-4E1D-BA26-18B352CA7C12}"/>
          </ac:spMkLst>
        </pc:spChg>
        <pc:spChg chg="add del mod">
          <ac:chgData name="Gisleine Schorn" userId="fe3101c7-3b61-4168-b4fc-0feb17ec260e" providerId="ADAL" clId="{44BC62EC-FE3D-4B04-9CAF-ADD74DE0CB03}" dt="2022-07-05T14:12:00.745" v="408" actId="478"/>
          <ac:spMkLst>
            <pc:docMk/>
            <pc:sldMk cId="3060355880" sldId="991"/>
            <ac:spMk id="24" creationId="{4C70280D-E363-4E41-9719-8D294665CE22}"/>
          </ac:spMkLst>
        </pc:spChg>
        <pc:spChg chg="mod">
          <ac:chgData name="Gisleine Schorn" userId="fe3101c7-3b61-4168-b4fc-0feb17ec260e" providerId="ADAL" clId="{44BC62EC-FE3D-4B04-9CAF-ADD74DE0CB03}" dt="2022-07-05T14:14:35.533" v="505" actId="403"/>
          <ac:spMkLst>
            <pc:docMk/>
            <pc:sldMk cId="3060355880" sldId="991"/>
            <ac:spMk id="28" creationId="{E733ECF6-5A01-4FD5-BABC-3E3471B1FD22}"/>
          </ac:spMkLst>
        </pc:spChg>
        <pc:picChg chg="add mod">
          <ac:chgData name="Gisleine Schorn" userId="fe3101c7-3b61-4168-b4fc-0feb17ec260e" providerId="ADAL" clId="{44BC62EC-FE3D-4B04-9CAF-ADD74DE0CB03}" dt="2022-07-05T14:14:48.728" v="512" actId="1037"/>
          <ac:picMkLst>
            <pc:docMk/>
            <pc:sldMk cId="3060355880" sldId="991"/>
            <ac:picMk id="12" creationId="{C365A7C8-1F92-4816-9A0A-35101F07E7C7}"/>
          </ac:picMkLst>
        </pc:picChg>
        <pc:picChg chg="add mod">
          <ac:chgData name="Gisleine Schorn" userId="fe3101c7-3b61-4168-b4fc-0feb17ec260e" providerId="ADAL" clId="{44BC62EC-FE3D-4B04-9CAF-ADD74DE0CB03}" dt="2022-07-05T14:14:48.728" v="512" actId="1037"/>
          <ac:picMkLst>
            <pc:docMk/>
            <pc:sldMk cId="3060355880" sldId="991"/>
            <ac:picMk id="13" creationId="{7BFDF0B2-83D0-497F-AF5E-F16A572F1B0A}"/>
          </ac:picMkLst>
        </pc:picChg>
        <pc:picChg chg="add mod">
          <ac:chgData name="Gisleine Schorn" userId="fe3101c7-3b61-4168-b4fc-0feb17ec260e" providerId="ADAL" clId="{44BC62EC-FE3D-4B04-9CAF-ADD74DE0CB03}" dt="2022-07-05T14:14:48.728" v="512" actId="1037"/>
          <ac:picMkLst>
            <pc:docMk/>
            <pc:sldMk cId="3060355880" sldId="991"/>
            <ac:picMk id="14" creationId="{47573A97-A0BA-435E-8DA6-773605DC056C}"/>
          </ac:picMkLst>
        </pc:picChg>
        <pc:picChg chg="add mod">
          <ac:chgData name="Gisleine Schorn" userId="fe3101c7-3b61-4168-b4fc-0feb17ec260e" providerId="ADAL" clId="{44BC62EC-FE3D-4B04-9CAF-ADD74DE0CB03}" dt="2022-07-05T14:14:48.728" v="512" actId="1037"/>
          <ac:picMkLst>
            <pc:docMk/>
            <pc:sldMk cId="3060355880" sldId="991"/>
            <ac:picMk id="15" creationId="{BA99A40B-8574-4FB8-9043-F8B320C0C98D}"/>
          </ac:picMkLst>
        </pc:picChg>
        <pc:picChg chg="add mod">
          <ac:chgData name="Gisleine Schorn" userId="fe3101c7-3b61-4168-b4fc-0feb17ec260e" providerId="ADAL" clId="{44BC62EC-FE3D-4B04-9CAF-ADD74DE0CB03}" dt="2022-07-05T14:11:15.780" v="389"/>
          <ac:picMkLst>
            <pc:docMk/>
            <pc:sldMk cId="3060355880" sldId="991"/>
            <ac:picMk id="16" creationId="{0AF3AEED-A514-4293-ABFF-20AEFC42D27D}"/>
          </ac:picMkLst>
        </pc:picChg>
        <pc:picChg chg="del mod">
          <ac:chgData name="Gisleine Schorn" userId="fe3101c7-3b61-4168-b4fc-0feb17ec260e" providerId="ADAL" clId="{44BC62EC-FE3D-4B04-9CAF-ADD74DE0CB03}" dt="2022-07-05T14:10:31.202" v="382" actId="478"/>
          <ac:picMkLst>
            <pc:docMk/>
            <pc:sldMk cId="3060355880" sldId="991"/>
            <ac:picMk id="20" creationId="{56514595-3FD0-46E4-ADF3-9A0731B13BB3}"/>
          </ac:picMkLst>
        </pc:picChg>
        <pc:picChg chg="del mod">
          <ac:chgData name="Gisleine Schorn" userId="fe3101c7-3b61-4168-b4fc-0feb17ec260e" providerId="ADAL" clId="{44BC62EC-FE3D-4B04-9CAF-ADD74DE0CB03}" dt="2022-07-05T14:10:31.202" v="382" actId="478"/>
          <ac:picMkLst>
            <pc:docMk/>
            <pc:sldMk cId="3060355880" sldId="991"/>
            <ac:picMk id="21" creationId="{D236291B-9370-4952-B4A6-2C9F1C70D100}"/>
          </ac:picMkLst>
        </pc:picChg>
        <pc:picChg chg="del mod">
          <ac:chgData name="Gisleine Schorn" userId="fe3101c7-3b61-4168-b4fc-0feb17ec260e" providerId="ADAL" clId="{44BC62EC-FE3D-4B04-9CAF-ADD74DE0CB03}" dt="2022-07-05T14:10:31.202" v="382" actId="478"/>
          <ac:picMkLst>
            <pc:docMk/>
            <pc:sldMk cId="3060355880" sldId="991"/>
            <ac:picMk id="22" creationId="{9B85210A-BD2A-4BA9-967A-D6416DF47983}"/>
          </ac:picMkLst>
        </pc:picChg>
        <pc:picChg chg="del mod">
          <ac:chgData name="Gisleine Schorn" userId="fe3101c7-3b61-4168-b4fc-0feb17ec260e" providerId="ADAL" clId="{44BC62EC-FE3D-4B04-9CAF-ADD74DE0CB03}" dt="2022-07-05T14:10:31.202" v="382" actId="478"/>
          <ac:picMkLst>
            <pc:docMk/>
            <pc:sldMk cId="3060355880" sldId="991"/>
            <ac:picMk id="23" creationId="{53DACD33-E1FE-43B8-B14F-4EDFACE565B1}"/>
          </ac:picMkLst>
        </pc:picChg>
      </pc:sldChg>
      <pc:sldChg chg="modSp mod ord">
        <pc:chgData name="Gisleine Schorn" userId="fe3101c7-3b61-4168-b4fc-0feb17ec260e" providerId="ADAL" clId="{44BC62EC-FE3D-4B04-9CAF-ADD74DE0CB03}" dt="2022-07-08T00:23:56.564" v="2114" actId="1076"/>
        <pc:sldMkLst>
          <pc:docMk/>
          <pc:sldMk cId="255417470" sldId="996"/>
        </pc:sldMkLst>
        <pc:spChg chg="mod">
          <ac:chgData name="Gisleine Schorn" userId="fe3101c7-3b61-4168-b4fc-0feb17ec260e" providerId="ADAL" clId="{44BC62EC-FE3D-4B04-9CAF-ADD74DE0CB03}" dt="2022-07-08T00:23:35.217" v="2112" actId="1076"/>
          <ac:spMkLst>
            <pc:docMk/>
            <pc:sldMk cId="255417470" sldId="996"/>
            <ac:spMk id="10" creationId="{DA722FF4-C3EC-418A-9450-9E9054A8895C}"/>
          </ac:spMkLst>
        </pc:spChg>
        <pc:spChg chg="mod">
          <ac:chgData name="Gisleine Schorn" userId="fe3101c7-3b61-4168-b4fc-0feb17ec260e" providerId="ADAL" clId="{44BC62EC-FE3D-4B04-9CAF-ADD74DE0CB03}" dt="2022-07-08T00:23:56.564" v="2114" actId="1076"/>
          <ac:spMkLst>
            <pc:docMk/>
            <pc:sldMk cId="255417470" sldId="996"/>
            <ac:spMk id="11" creationId="{04B2BEEE-D744-4C63-8B55-8868A4943416}"/>
          </ac:spMkLst>
        </pc:spChg>
      </pc:sldChg>
      <pc:sldChg chg="addSp modSp mod ord">
        <pc:chgData name="Gisleine Schorn" userId="fe3101c7-3b61-4168-b4fc-0feb17ec260e" providerId="ADAL" clId="{44BC62EC-FE3D-4B04-9CAF-ADD74DE0CB03}" dt="2022-07-07T16:41:13.741" v="1792"/>
        <pc:sldMkLst>
          <pc:docMk/>
          <pc:sldMk cId="1016398934" sldId="998"/>
        </pc:sldMkLst>
        <pc:spChg chg="mod">
          <ac:chgData name="Gisleine Schorn" userId="fe3101c7-3b61-4168-b4fc-0feb17ec260e" providerId="ADAL" clId="{44BC62EC-FE3D-4B04-9CAF-ADD74DE0CB03}" dt="2022-07-07T13:43:24.647" v="1627" actId="1076"/>
          <ac:spMkLst>
            <pc:docMk/>
            <pc:sldMk cId="1016398934" sldId="998"/>
            <ac:spMk id="4" creationId="{E99551E6-48D2-416C-A647-9D9237F022AC}"/>
          </ac:spMkLst>
        </pc:spChg>
        <pc:spChg chg="add mod">
          <ac:chgData name="Gisleine Schorn" userId="fe3101c7-3b61-4168-b4fc-0feb17ec260e" providerId="ADAL" clId="{44BC62EC-FE3D-4B04-9CAF-ADD74DE0CB03}" dt="2022-07-07T13:43:38.179" v="1629" actId="14100"/>
          <ac:spMkLst>
            <pc:docMk/>
            <pc:sldMk cId="1016398934" sldId="998"/>
            <ac:spMk id="9" creationId="{2CD3D9E7-0E11-4AFB-A863-5363B1D8DE01}"/>
          </ac:spMkLst>
        </pc:spChg>
      </pc:sldChg>
      <pc:sldChg chg="modSp del mod">
        <pc:chgData name="Gisleine Schorn" userId="fe3101c7-3b61-4168-b4fc-0feb17ec260e" providerId="ADAL" clId="{44BC62EC-FE3D-4B04-9CAF-ADD74DE0CB03}" dt="2022-07-07T13:40:49.968" v="1606" actId="47"/>
        <pc:sldMkLst>
          <pc:docMk/>
          <pc:sldMk cId="3742475881" sldId="999"/>
        </pc:sldMkLst>
        <pc:spChg chg="mod">
          <ac:chgData name="Gisleine Schorn" userId="fe3101c7-3b61-4168-b4fc-0feb17ec260e" providerId="ADAL" clId="{44BC62EC-FE3D-4B04-9CAF-ADD74DE0CB03}" dt="2022-07-07T13:37:55.914" v="1556" actId="13926"/>
          <ac:spMkLst>
            <pc:docMk/>
            <pc:sldMk cId="3742475881" sldId="999"/>
            <ac:spMk id="9" creationId="{FF8084A2-6746-4588-AAF4-FBDC73B43067}"/>
          </ac:spMkLst>
        </pc:spChg>
      </pc:sldChg>
      <pc:sldChg chg="modSp mod">
        <pc:chgData name="Gisleine Schorn" userId="fe3101c7-3b61-4168-b4fc-0feb17ec260e" providerId="ADAL" clId="{44BC62EC-FE3D-4B04-9CAF-ADD74DE0CB03}" dt="2022-07-07T13:50:42.752" v="1689" actId="21"/>
        <pc:sldMkLst>
          <pc:docMk/>
          <pc:sldMk cId="992540167" sldId="1003"/>
        </pc:sldMkLst>
        <pc:spChg chg="mod">
          <ac:chgData name="Gisleine Schorn" userId="fe3101c7-3b61-4168-b4fc-0feb17ec260e" providerId="ADAL" clId="{44BC62EC-FE3D-4B04-9CAF-ADD74DE0CB03}" dt="2022-07-07T13:50:42.752" v="1689" actId="21"/>
          <ac:spMkLst>
            <pc:docMk/>
            <pc:sldMk cId="992540167" sldId="1003"/>
            <ac:spMk id="3" creationId="{7FDF0610-8148-4832-A152-73913D2FC246}"/>
          </ac:spMkLst>
        </pc:spChg>
      </pc:sldChg>
      <pc:sldChg chg="modSp del mod">
        <pc:chgData name="Gisleine Schorn" userId="fe3101c7-3b61-4168-b4fc-0feb17ec260e" providerId="ADAL" clId="{44BC62EC-FE3D-4B04-9CAF-ADD74DE0CB03}" dt="2022-07-06T16:55:24.359" v="1480" actId="47"/>
        <pc:sldMkLst>
          <pc:docMk/>
          <pc:sldMk cId="1587998223" sldId="1004"/>
        </pc:sldMkLst>
        <pc:spChg chg="mod">
          <ac:chgData name="Gisleine Schorn" userId="fe3101c7-3b61-4168-b4fc-0feb17ec260e" providerId="ADAL" clId="{44BC62EC-FE3D-4B04-9CAF-ADD74DE0CB03}" dt="2022-07-06T16:48:16.698" v="1348" actId="20577"/>
          <ac:spMkLst>
            <pc:docMk/>
            <pc:sldMk cId="1587998223" sldId="1004"/>
            <ac:spMk id="3" creationId="{7FDF0610-8148-4832-A152-73913D2FC246}"/>
          </ac:spMkLst>
        </pc:spChg>
      </pc:sldChg>
      <pc:sldChg chg="addSp delSp modSp mod ord">
        <pc:chgData name="Gisleine Schorn" userId="fe3101c7-3b61-4168-b4fc-0feb17ec260e" providerId="ADAL" clId="{44BC62EC-FE3D-4B04-9CAF-ADD74DE0CB03}" dt="2022-07-12T01:23:27.248" v="3352" actId="1076"/>
        <pc:sldMkLst>
          <pc:docMk/>
          <pc:sldMk cId="2318297602" sldId="1005"/>
        </pc:sldMkLst>
        <pc:spChg chg="del">
          <ac:chgData name="Gisleine Schorn" userId="fe3101c7-3b61-4168-b4fc-0feb17ec260e" providerId="ADAL" clId="{44BC62EC-FE3D-4B04-9CAF-ADD74DE0CB03}" dt="2022-07-06T16:53:08.384" v="1440" actId="478"/>
          <ac:spMkLst>
            <pc:docMk/>
            <pc:sldMk cId="2318297602" sldId="1005"/>
            <ac:spMk id="3" creationId="{7FDF0610-8148-4832-A152-73913D2FC246}"/>
          </ac:spMkLst>
        </pc:spChg>
        <pc:spChg chg="del">
          <ac:chgData name="Gisleine Schorn" userId="fe3101c7-3b61-4168-b4fc-0feb17ec260e" providerId="ADAL" clId="{44BC62EC-FE3D-4B04-9CAF-ADD74DE0CB03}" dt="2022-07-06T16:52:18.977" v="1433" actId="21"/>
          <ac:spMkLst>
            <pc:docMk/>
            <pc:sldMk cId="2318297602" sldId="1005"/>
            <ac:spMk id="9" creationId="{53DCA77F-4486-44EF-BCDD-71B56D4684B5}"/>
          </ac:spMkLst>
        </pc:spChg>
        <pc:spChg chg="add mod">
          <ac:chgData name="Gisleine Schorn" userId="fe3101c7-3b61-4168-b4fc-0feb17ec260e" providerId="ADAL" clId="{44BC62EC-FE3D-4B04-9CAF-ADD74DE0CB03}" dt="2022-07-12T01:23:27.248" v="3352" actId="1076"/>
          <ac:spMkLst>
            <pc:docMk/>
            <pc:sldMk cId="2318297602" sldId="1005"/>
            <ac:spMk id="10" creationId="{691D5C1B-CFD9-408D-836D-FBD1B30EBE70}"/>
          </ac:spMkLst>
        </pc:spChg>
      </pc:sldChg>
      <pc:sldChg chg="modSp mod">
        <pc:chgData name="Gisleine Schorn" userId="fe3101c7-3b61-4168-b4fc-0feb17ec260e" providerId="ADAL" clId="{44BC62EC-FE3D-4B04-9CAF-ADD74DE0CB03}" dt="2022-07-07T14:00:07.850" v="1772" actId="20577"/>
        <pc:sldMkLst>
          <pc:docMk/>
          <pc:sldMk cId="3160431772" sldId="1007"/>
        </pc:sldMkLst>
        <pc:spChg chg="mod">
          <ac:chgData name="Gisleine Schorn" userId="fe3101c7-3b61-4168-b4fc-0feb17ec260e" providerId="ADAL" clId="{44BC62EC-FE3D-4B04-9CAF-ADD74DE0CB03}" dt="2022-07-07T14:00:07.850" v="1772" actId="20577"/>
          <ac:spMkLst>
            <pc:docMk/>
            <pc:sldMk cId="3160431772" sldId="1007"/>
            <ac:spMk id="3" creationId="{7FDF0610-8148-4832-A152-73913D2FC246}"/>
          </ac:spMkLst>
        </pc:spChg>
      </pc:sldChg>
      <pc:sldChg chg="modSp mod">
        <pc:chgData name="Gisleine Schorn" userId="fe3101c7-3b61-4168-b4fc-0feb17ec260e" providerId="ADAL" clId="{44BC62EC-FE3D-4B04-9CAF-ADD74DE0CB03}" dt="2022-07-12T01:12:35.447" v="3243" actId="123"/>
        <pc:sldMkLst>
          <pc:docMk/>
          <pc:sldMk cId="1955003653" sldId="1009"/>
        </pc:sldMkLst>
        <pc:spChg chg="mod">
          <ac:chgData name="Gisleine Schorn" userId="fe3101c7-3b61-4168-b4fc-0feb17ec260e" providerId="ADAL" clId="{44BC62EC-FE3D-4B04-9CAF-ADD74DE0CB03}" dt="2022-07-12T01:12:27.436" v="3242" actId="14100"/>
          <ac:spMkLst>
            <pc:docMk/>
            <pc:sldMk cId="1955003653" sldId="1009"/>
            <ac:spMk id="2" creationId="{6D5C3F43-5741-416D-9914-CC9463539898}"/>
          </ac:spMkLst>
        </pc:spChg>
        <pc:spChg chg="mod">
          <ac:chgData name="Gisleine Schorn" userId="fe3101c7-3b61-4168-b4fc-0feb17ec260e" providerId="ADAL" clId="{44BC62EC-FE3D-4B04-9CAF-ADD74DE0CB03}" dt="2022-07-12T01:12:35.447" v="3243" actId="123"/>
          <ac:spMkLst>
            <pc:docMk/>
            <pc:sldMk cId="1955003653" sldId="1009"/>
            <ac:spMk id="9" creationId="{FF8084A2-6746-4588-AAF4-FBDC73B43067}"/>
          </ac:spMkLst>
        </pc:spChg>
      </pc:sldChg>
      <pc:sldChg chg="modSp mod">
        <pc:chgData name="Gisleine Schorn" userId="fe3101c7-3b61-4168-b4fc-0feb17ec260e" providerId="ADAL" clId="{44BC62EC-FE3D-4B04-9CAF-ADD74DE0CB03}" dt="2022-07-07T16:28:12.112" v="1775" actId="1076"/>
        <pc:sldMkLst>
          <pc:docMk/>
          <pc:sldMk cId="3020943794" sldId="1011"/>
        </pc:sldMkLst>
        <pc:spChg chg="mod">
          <ac:chgData name="Gisleine Schorn" userId="fe3101c7-3b61-4168-b4fc-0feb17ec260e" providerId="ADAL" clId="{44BC62EC-FE3D-4B04-9CAF-ADD74DE0CB03}" dt="2022-07-07T16:28:12.112" v="1775" actId="1076"/>
          <ac:spMkLst>
            <pc:docMk/>
            <pc:sldMk cId="3020943794" sldId="1011"/>
            <ac:spMk id="3" creationId="{7FDF0610-8148-4832-A152-73913D2FC246}"/>
          </ac:spMkLst>
        </pc:spChg>
      </pc:sldChg>
      <pc:sldChg chg="delSp modSp mod ord">
        <pc:chgData name="Gisleine Schorn" userId="fe3101c7-3b61-4168-b4fc-0feb17ec260e" providerId="ADAL" clId="{44BC62EC-FE3D-4B04-9CAF-ADD74DE0CB03}" dt="2022-07-12T01:03:24.417" v="2955" actId="14100"/>
        <pc:sldMkLst>
          <pc:docMk/>
          <pc:sldMk cId="1702334462" sldId="1013"/>
        </pc:sldMkLst>
        <pc:spChg chg="del mod">
          <ac:chgData name="Gisleine Schorn" userId="fe3101c7-3b61-4168-b4fc-0feb17ec260e" providerId="ADAL" clId="{44BC62EC-FE3D-4B04-9CAF-ADD74DE0CB03}" dt="2022-07-12T00:59:02.433" v="2641" actId="478"/>
          <ac:spMkLst>
            <pc:docMk/>
            <pc:sldMk cId="1702334462" sldId="1013"/>
            <ac:spMk id="3" creationId="{80CE557E-772E-40F4-AA06-A56B919B9B72}"/>
          </ac:spMkLst>
        </pc:spChg>
        <pc:spChg chg="mod">
          <ac:chgData name="Gisleine Schorn" userId="fe3101c7-3b61-4168-b4fc-0feb17ec260e" providerId="ADAL" clId="{44BC62EC-FE3D-4B04-9CAF-ADD74DE0CB03}" dt="2022-07-12T01:03:24.417" v="2955" actId="14100"/>
          <ac:spMkLst>
            <pc:docMk/>
            <pc:sldMk cId="1702334462" sldId="1013"/>
            <ac:spMk id="15" creationId="{3B0A36F0-8654-44F9-AFB4-CE91B302ABAC}"/>
          </ac:spMkLst>
        </pc:spChg>
      </pc:sldChg>
      <pc:sldChg chg="modSp mod">
        <pc:chgData name="Gisleine Schorn" userId="fe3101c7-3b61-4168-b4fc-0feb17ec260e" providerId="ADAL" clId="{44BC62EC-FE3D-4B04-9CAF-ADD74DE0CB03}" dt="2022-07-08T00:17:20.476" v="2011" actId="21"/>
        <pc:sldMkLst>
          <pc:docMk/>
          <pc:sldMk cId="790214502" sldId="1015"/>
        </pc:sldMkLst>
        <pc:spChg chg="mod">
          <ac:chgData name="Gisleine Schorn" userId="fe3101c7-3b61-4168-b4fc-0feb17ec260e" providerId="ADAL" clId="{44BC62EC-FE3D-4B04-9CAF-ADD74DE0CB03}" dt="2022-07-08T00:17:20.476" v="2011" actId="21"/>
          <ac:spMkLst>
            <pc:docMk/>
            <pc:sldMk cId="790214502" sldId="1015"/>
            <ac:spMk id="3" creationId="{7FDF0610-8148-4832-A152-73913D2FC246}"/>
          </ac:spMkLst>
        </pc:spChg>
      </pc:sldChg>
      <pc:sldChg chg="modSp mod">
        <pc:chgData name="Gisleine Schorn" userId="fe3101c7-3b61-4168-b4fc-0feb17ec260e" providerId="ADAL" clId="{44BC62EC-FE3D-4B04-9CAF-ADD74DE0CB03}" dt="2022-07-07T13:50:07.378" v="1683" actId="6549"/>
        <pc:sldMkLst>
          <pc:docMk/>
          <pc:sldMk cId="2541805183" sldId="1016"/>
        </pc:sldMkLst>
        <pc:spChg chg="mod">
          <ac:chgData name="Gisleine Schorn" userId="fe3101c7-3b61-4168-b4fc-0feb17ec260e" providerId="ADAL" clId="{44BC62EC-FE3D-4B04-9CAF-ADD74DE0CB03}" dt="2022-07-07T13:50:07.378" v="1683" actId="6549"/>
          <ac:spMkLst>
            <pc:docMk/>
            <pc:sldMk cId="2541805183" sldId="1016"/>
            <ac:spMk id="9" creationId="{FF8084A2-6746-4588-AAF4-FBDC73B43067}"/>
          </ac:spMkLst>
        </pc:spChg>
      </pc:sldChg>
      <pc:sldChg chg="modSp mod">
        <pc:chgData name="Gisleine Schorn" userId="fe3101c7-3b61-4168-b4fc-0feb17ec260e" providerId="ADAL" clId="{44BC62EC-FE3D-4B04-9CAF-ADD74DE0CB03}" dt="2022-07-07T13:51:09.318" v="1702" actId="1076"/>
        <pc:sldMkLst>
          <pc:docMk/>
          <pc:sldMk cId="2097226331" sldId="1017"/>
        </pc:sldMkLst>
        <pc:spChg chg="mod">
          <ac:chgData name="Gisleine Schorn" userId="fe3101c7-3b61-4168-b4fc-0feb17ec260e" providerId="ADAL" clId="{44BC62EC-FE3D-4B04-9CAF-ADD74DE0CB03}" dt="2022-07-07T13:51:09.318" v="1702" actId="1076"/>
          <ac:spMkLst>
            <pc:docMk/>
            <pc:sldMk cId="2097226331" sldId="1017"/>
            <ac:spMk id="3" creationId="{7FDF0610-8148-4832-A152-73913D2FC246}"/>
          </ac:spMkLst>
        </pc:spChg>
      </pc:sldChg>
      <pc:sldChg chg="modSp del mod">
        <pc:chgData name="Gisleine Schorn" userId="fe3101c7-3b61-4168-b4fc-0feb17ec260e" providerId="ADAL" clId="{44BC62EC-FE3D-4B04-9CAF-ADD74DE0CB03}" dt="2022-07-07T13:56:03.545" v="1749" actId="47"/>
        <pc:sldMkLst>
          <pc:docMk/>
          <pc:sldMk cId="871967148" sldId="1018"/>
        </pc:sldMkLst>
        <pc:spChg chg="mod">
          <ac:chgData name="Gisleine Schorn" userId="fe3101c7-3b61-4168-b4fc-0feb17ec260e" providerId="ADAL" clId="{44BC62EC-FE3D-4B04-9CAF-ADD74DE0CB03}" dt="2022-07-06T16:55:32.443" v="1483" actId="403"/>
          <ac:spMkLst>
            <pc:docMk/>
            <pc:sldMk cId="871967148" sldId="1018"/>
            <ac:spMk id="3" creationId="{7FDF0610-8148-4832-A152-73913D2FC246}"/>
          </ac:spMkLst>
        </pc:spChg>
      </pc:sldChg>
      <pc:sldChg chg="addSp delSp modSp add mod delAnim modAnim">
        <pc:chgData name="Gisleine Schorn" userId="fe3101c7-3b61-4168-b4fc-0feb17ec260e" providerId="ADAL" clId="{44BC62EC-FE3D-4B04-9CAF-ADD74DE0CB03}" dt="2022-07-08T00:25:43.809" v="2156" actId="1076"/>
        <pc:sldMkLst>
          <pc:docMk/>
          <pc:sldMk cId="3186444364" sldId="1019"/>
        </pc:sldMkLst>
        <pc:spChg chg="add mod">
          <ac:chgData name="Gisleine Schorn" userId="fe3101c7-3b61-4168-b4fc-0feb17ec260e" providerId="ADAL" clId="{44BC62EC-FE3D-4B04-9CAF-ADD74DE0CB03}" dt="2022-07-06T16:55:55.360" v="1484" actId="207"/>
          <ac:spMkLst>
            <pc:docMk/>
            <pc:sldMk cId="3186444364" sldId="1019"/>
            <ac:spMk id="13" creationId="{47586A8E-BB1E-4975-86AB-BE3BD9A464F9}"/>
          </ac:spMkLst>
        </pc:spChg>
        <pc:spChg chg="add mod">
          <ac:chgData name="Gisleine Schorn" userId="fe3101c7-3b61-4168-b4fc-0feb17ec260e" providerId="ADAL" clId="{44BC62EC-FE3D-4B04-9CAF-ADD74DE0CB03}" dt="2022-07-05T14:07:10.299" v="275" actId="1035"/>
          <ac:spMkLst>
            <pc:docMk/>
            <pc:sldMk cId="3186444364" sldId="1019"/>
            <ac:spMk id="16" creationId="{ED1DF8BB-E175-4AD6-BA18-59FE03AF5225}"/>
          </ac:spMkLst>
        </pc:spChg>
        <pc:spChg chg="add mod">
          <ac:chgData name="Gisleine Schorn" userId="fe3101c7-3b61-4168-b4fc-0feb17ec260e" providerId="ADAL" clId="{44BC62EC-FE3D-4B04-9CAF-ADD74DE0CB03}" dt="2022-07-05T14:07:10.299" v="275" actId="1035"/>
          <ac:spMkLst>
            <pc:docMk/>
            <pc:sldMk cId="3186444364" sldId="1019"/>
            <ac:spMk id="17" creationId="{FBAD18A7-7528-4272-AB4D-79C15B56616E}"/>
          </ac:spMkLst>
        </pc:spChg>
        <pc:spChg chg="add mod">
          <ac:chgData name="Gisleine Schorn" userId="fe3101c7-3b61-4168-b4fc-0feb17ec260e" providerId="ADAL" clId="{44BC62EC-FE3D-4B04-9CAF-ADD74DE0CB03}" dt="2022-07-05T14:07:10.299" v="275" actId="1035"/>
          <ac:spMkLst>
            <pc:docMk/>
            <pc:sldMk cId="3186444364" sldId="1019"/>
            <ac:spMk id="18" creationId="{96AABB38-C9CD-467B-983C-DE42AE3AD23E}"/>
          </ac:spMkLst>
        </pc:spChg>
        <pc:spChg chg="add mod">
          <ac:chgData name="Gisleine Schorn" userId="fe3101c7-3b61-4168-b4fc-0feb17ec260e" providerId="ADAL" clId="{44BC62EC-FE3D-4B04-9CAF-ADD74DE0CB03}" dt="2022-07-05T14:08:02.233" v="289" actId="1036"/>
          <ac:spMkLst>
            <pc:docMk/>
            <pc:sldMk cId="3186444364" sldId="1019"/>
            <ac:spMk id="19" creationId="{084B85DF-8512-4626-96F3-9A33789732F1}"/>
          </ac:spMkLst>
        </pc:spChg>
        <pc:spChg chg="add mod">
          <ac:chgData name="Gisleine Schorn" userId="fe3101c7-3b61-4168-b4fc-0feb17ec260e" providerId="ADAL" clId="{44BC62EC-FE3D-4B04-9CAF-ADD74DE0CB03}" dt="2022-07-05T14:07:58.119" v="288" actId="1076"/>
          <ac:spMkLst>
            <pc:docMk/>
            <pc:sldMk cId="3186444364" sldId="1019"/>
            <ac:spMk id="20" creationId="{9CC07814-9A11-43BB-99F5-5F1160AE2B78}"/>
          </ac:spMkLst>
        </pc:spChg>
        <pc:spChg chg="add mod">
          <ac:chgData name="Gisleine Schorn" userId="fe3101c7-3b61-4168-b4fc-0feb17ec260e" providerId="ADAL" clId="{44BC62EC-FE3D-4B04-9CAF-ADD74DE0CB03}" dt="2022-07-05T14:08:02.233" v="289" actId="1036"/>
          <ac:spMkLst>
            <pc:docMk/>
            <pc:sldMk cId="3186444364" sldId="1019"/>
            <ac:spMk id="21" creationId="{00D94399-2EAA-43CD-858F-1124BBBCECD7}"/>
          </ac:spMkLst>
        </pc:spChg>
        <pc:spChg chg="add mod">
          <ac:chgData name="Gisleine Schorn" userId="fe3101c7-3b61-4168-b4fc-0feb17ec260e" providerId="ADAL" clId="{44BC62EC-FE3D-4B04-9CAF-ADD74DE0CB03}" dt="2022-07-05T14:08:02.233" v="289" actId="1036"/>
          <ac:spMkLst>
            <pc:docMk/>
            <pc:sldMk cId="3186444364" sldId="1019"/>
            <ac:spMk id="22" creationId="{E1E6AB38-8B82-4E1C-B49D-92737DD70E7F}"/>
          </ac:spMkLst>
        </pc:spChg>
        <pc:spChg chg="mod">
          <ac:chgData name="Gisleine Schorn" userId="fe3101c7-3b61-4168-b4fc-0feb17ec260e" providerId="ADAL" clId="{44BC62EC-FE3D-4B04-9CAF-ADD74DE0CB03}" dt="2022-07-05T14:08:38.179" v="296" actId="14100"/>
          <ac:spMkLst>
            <pc:docMk/>
            <pc:sldMk cId="3186444364" sldId="1019"/>
            <ac:spMk id="26" creationId="{74D5138B-1D16-40AE-9D52-9D16B5437ED9}"/>
          </ac:spMkLst>
        </pc:spChg>
        <pc:spChg chg="del">
          <ac:chgData name="Gisleine Schorn" userId="fe3101c7-3b61-4168-b4fc-0feb17ec260e" providerId="ADAL" clId="{44BC62EC-FE3D-4B04-9CAF-ADD74DE0CB03}" dt="2022-07-05T13:32:19.984" v="10" actId="478"/>
          <ac:spMkLst>
            <pc:docMk/>
            <pc:sldMk cId="3186444364" sldId="1019"/>
            <ac:spMk id="27" creationId="{2E40EAC1-9D84-4D1F-A29B-1DD56819B24F}"/>
          </ac:spMkLst>
        </pc:spChg>
        <pc:spChg chg="del">
          <ac:chgData name="Gisleine Schorn" userId="fe3101c7-3b61-4168-b4fc-0feb17ec260e" providerId="ADAL" clId="{44BC62EC-FE3D-4B04-9CAF-ADD74DE0CB03}" dt="2022-07-05T13:32:19.984" v="10" actId="478"/>
          <ac:spMkLst>
            <pc:docMk/>
            <pc:sldMk cId="3186444364" sldId="1019"/>
            <ac:spMk id="28" creationId="{EBC4ED32-7088-408C-BA5F-F3B233D292D6}"/>
          </ac:spMkLst>
        </pc:spChg>
        <pc:spChg chg="del">
          <ac:chgData name="Gisleine Schorn" userId="fe3101c7-3b61-4168-b4fc-0feb17ec260e" providerId="ADAL" clId="{44BC62EC-FE3D-4B04-9CAF-ADD74DE0CB03}" dt="2022-07-05T13:32:19.984" v="10" actId="478"/>
          <ac:spMkLst>
            <pc:docMk/>
            <pc:sldMk cId="3186444364" sldId="1019"/>
            <ac:spMk id="29" creationId="{E36726B6-6C5D-4BA7-B9A0-2D8B1C92D605}"/>
          </ac:spMkLst>
        </pc:spChg>
        <pc:spChg chg="del">
          <ac:chgData name="Gisleine Schorn" userId="fe3101c7-3b61-4168-b4fc-0feb17ec260e" providerId="ADAL" clId="{44BC62EC-FE3D-4B04-9CAF-ADD74DE0CB03}" dt="2022-07-05T13:32:19.984" v="10" actId="478"/>
          <ac:spMkLst>
            <pc:docMk/>
            <pc:sldMk cId="3186444364" sldId="1019"/>
            <ac:spMk id="30" creationId="{7D6981D9-AFE4-49F9-8A7F-0EF0FA4DAAD4}"/>
          </ac:spMkLst>
        </pc:spChg>
        <pc:spChg chg="del">
          <ac:chgData name="Gisleine Schorn" userId="fe3101c7-3b61-4168-b4fc-0feb17ec260e" providerId="ADAL" clId="{44BC62EC-FE3D-4B04-9CAF-ADD74DE0CB03}" dt="2022-07-05T13:32:19.984" v="10" actId="478"/>
          <ac:spMkLst>
            <pc:docMk/>
            <pc:sldMk cId="3186444364" sldId="1019"/>
            <ac:spMk id="31" creationId="{20275084-9614-4BAE-B42C-3FB1C9C8C1EA}"/>
          </ac:spMkLst>
        </pc:spChg>
        <pc:spChg chg="del">
          <ac:chgData name="Gisleine Schorn" userId="fe3101c7-3b61-4168-b4fc-0feb17ec260e" providerId="ADAL" clId="{44BC62EC-FE3D-4B04-9CAF-ADD74DE0CB03}" dt="2022-07-05T13:32:19.984" v="10" actId="478"/>
          <ac:spMkLst>
            <pc:docMk/>
            <pc:sldMk cId="3186444364" sldId="1019"/>
            <ac:spMk id="32" creationId="{6108228C-0BEC-4D6A-AA1E-26DCF6A5CD36}"/>
          </ac:spMkLst>
        </pc:spChg>
        <pc:spChg chg="del">
          <ac:chgData name="Gisleine Schorn" userId="fe3101c7-3b61-4168-b4fc-0feb17ec260e" providerId="ADAL" clId="{44BC62EC-FE3D-4B04-9CAF-ADD74DE0CB03}" dt="2022-07-05T13:32:19.984" v="10" actId="478"/>
          <ac:spMkLst>
            <pc:docMk/>
            <pc:sldMk cId="3186444364" sldId="1019"/>
            <ac:spMk id="33" creationId="{0DD25AE5-B04B-4688-85E4-1AF5315101AE}"/>
          </ac:spMkLst>
        </pc:spChg>
        <pc:spChg chg="del">
          <ac:chgData name="Gisleine Schorn" userId="fe3101c7-3b61-4168-b4fc-0feb17ec260e" providerId="ADAL" clId="{44BC62EC-FE3D-4B04-9CAF-ADD74DE0CB03}" dt="2022-07-05T13:32:19.984" v="10" actId="478"/>
          <ac:spMkLst>
            <pc:docMk/>
            <pc:sldMk cId="3186444364" sldId="1019"/>
            <ac:spMk id="436" creationId="{00000000-0000-0000-0000-000000000000}"/>
          </ac:spMkLst>
        </pc:spChg>
        <pc:picChg chg="add del mod">
          <ac:chgData name="Gisleine Schorn" userId="fe3101c7-3b61-4168-b4fc-0feb17ec260e" providerId="ADAL" clId="{44BC62EC-FE3D-4B04-9CAF-ADD74DE0CB03}" dt="2022-07-05T13:34:14.012" v="80" actId="478"/>
          <ac:picMkLst>
            <pc:docMk/>
            <pc:sldMk cId="3186444364" sldId="1019"/>
            <ac:picMk id="4" creationId="{609A2670-DFC3-4418-9B10-EF14FC4B9D23}"/>
          </ac:picMkLst>
        </pc:picChg>
        <pc:picChg chg="add del mod">
          <ac:chgData name="Gisleine Schorn" userId="fe3101c7-3b61-4168-b4fc-0feb17ec260e" providerId="ADAL" clId="{44BC62EC-FE3D-4B04-9CAF-ADD74DE0CB03}" dt="2022-07-05T13:38:21.832" v="148" actId="478"/>
          <ac:picMkLst>
            <pc:docMk/>
            <pc:sldMk cId="3186444364" sldId="1019"/>
            <ac:picMk id="6" creationId="{122ED493-A7F7-41ED-BD3A-102BB8E7ED74}"/>
          </ac:picMkLst>
        </pc:picChg>
        <pc:picChg chg="add mod">
          <ac:chgData name="Gisleine Schorn" userId="fe3101c7-3b61-4168-b4fc-0feb17ec260e" providerId="ADAL" clId="{44BC62EC-FE3D-4B04-9CAF-ADD74DE0CB03}" dt="2022-07-05T14:07:10.299" v="275" actId="1035"/>
          <ac:picMkLst>
            <pc:docMk/>
            <pc:sldMk cId="3186444364" sldId="1019"/>
            <ac:picMk id="8" creationId="{4DBCDD5C-1D39-4641-B6E2-A659E6F7C561}"/>
          </ac:picMkLst>
        </pc:picChg>
        <pc:picChg chg="add mod">
          <ac:chgData name="Gisleine Schorn" userId="fe3101c7-3b61-4168-b4fc-0feb17ec260e" providerId="ADAL" clId="{44BC62EC-FE3D-4B04-9CAF-ADD74DE0CB03}" dt="2022-07-05T14:07:10.299" v="275" actId="1035"/>
          <ac:picMkLst>
            <pc:docMk/>
            <pc:sldMk cId="3186444364" sldId="1019"/>
            <ac:picMk id="10" creationId="{47D8298D-F295-4D1F-8A92-8EF9B70E3F37}"/>
          </ac:picMkLst>
        </pc:picChg>
        <pc:picChg chg="add mod">
          <ac:chgData name="Gisleine Schorn" userId="fe3101c7-3b61-4168-b4fc-0feb17ec260e" providerId="ADAL" clId="{44BC62EC-FE3D-4B04-9CAF-ADD74DE0CB03}" dt="2022-07-05T14:07:10.299" v="275" actId="1035"/>
          <ac:picMkLst>
            <pc:docMk/>
            <pc:sldMk cId="3186444364" sldId="1019"/>
            <ac:picMk id="12" creationId="{9593DD03-9E35-4BDF-91EC-BC1E81FF95F3}"/>
          </ac:picMkLst>
        </pc:picChg>
        <pc:picChg chg="add mod">
          <ac:chgData name="Gisleine Schorn" userId="fe3101c7-3b61-4168-b4fc-0feb17ec260e" providerId="ADAL" clId="{44BC62EC-FE3D-4B04-9CAF-ADD74DE0CB03}" dt="2022-07-05T14:08:02.233" v="289" actId="1036"/>
          <ac:picMkLst>
            <pc:docMk/>
            <pc:sldMk cId="3186444364" sldId="1019"/>
            <ac:picMk id="15" creationId="{A26E8FA7-CCA4-42D4-B9D6-B4B9DEEDB154}"/>
          </ac:picMkLst>
        </pc:picChg>
        <pc:picChg chg="add mod">
          <ac:chgData name="Gisleine Schorn" userId="fe3101c7-3b61-4168-b4fc-0feb17ec260e" providerId="ADAL" clId="{44BC62EC-FE3D-4B04-9CAF-ADD74DE0CB03}" dt="2022-07-05T14:08:02.233" v="289" actId="1036"/>
          <ac:picMkLst>
            <pc:docMk/>
            <pc:sldMk cId="3186444364" sldId="1019"/>
            <ac:picMk id="24" creationId="{D7B82FA4-AA7C-4150-923E-BDCF7B8BA0AF}"/>
          </ac:picMkLst>
        </pc:picChg>
        <pc:picChg chg="add mod">
          <ac:chgData name="Gisleine Schorn" userId="fe3101c7-3b61-4168-b4fc-0feb17ec260e" providerId="ADAL" clId="{44BC62EC-FE3D-4B04-9CAF-ADD74DE0CB03}" dt="2022-07-05T14:08:02.233" v="289" actId="1036"/>
          <ac:picMkLst>
            <pc:docMk/>
            <pc:sldMk cId="3186444364" sldId="1019"/>
            <ac:picMk id="34" creationId="{FC5B6F3B-C76F-440F-B0F3-A341A30AD942}"/>
          </ac:picMkLst>
        </pc:picChg>
        <pc:picChg chg="add mod">
          <ac:chgData name="Gisleine Schorn" userId="fe3101c7-3b61-4168-b4fc-0feb17ec260e" providerId="ADAL" clId="{44BC62EC-FE3D-4B04-9CAF-ADD74DE0CB03}" dt="2022-07-05T14:07:53.144" v="286" actId="1076"/>
          <ac:picMkLst>
            <pc:docMk/>
            <pc:sldMk cId="3186444364" sldId="1019"/>
            <ac:picMk id="36" creationId="{C48CAAB5-5E71-4D57-A3A0-EA251A61541B}"/>
          </ac:picMkLst>
        </pc:picChg>
        <pc:picChg chg="mod">
          <ac:chgData name="Gisleine Schorn" userId="fe3101c7-3b61-4168-b4fc-0feb17ec260e" providerId="ADAL" clId="{44BC62EC-FE3D-4B04-9CAF-ADD74DE0CB03}" dt="2022-07-08T00:25:43.809" v="2156" actId="1076"/>
          <ac:picMkLst>
            <pc:docMk/>
            <pc:sldMk cId="3186444364" sldId="1019"/>
            <ac:picMk id="435" creationId="{00000000-0000-0000-0000-000000000000}"/>
          </ac:picMkLst>
        </pc:picChg>
      </pc:sldChg>
      <pc:sldChg chg="add del">
        <pc:chgData name="Gisleine Schorn" userId="fe3101c7-3b61-4168-b4fc-0feb17ec260e" providerId="ADAL" clId="{44BC62EC-FE3D-4B04-9CAF-ADD74DE0CB03}" dt="2022-07-05T13:32:22.930" v="12"/>
        <pc:sldMkLst>
          <pc:docMk/>
          <pc:sldMk cId="1483252919" sldId="1020"/>
        </pc:sldMkLst>
      </pc:sldChg>
      <pc:sldChg chg="addSp delSp modSp new del mod">
        <pc:chgData name="Gisleine Schorn" userId="fe3101c7-3b61-4168-b4fc-0feb17ec260e" providerId="ADAL" clId="{44BC62EC-FE3D-4B04-9CAF-ADD74DE0CB03}" dt="2022-07-06T16:17:16.655" v="1343" actId="47"/>
        <pc:sldMkLst>
          <pc:docMk/>
          <pc:sldMk cId="1644999547" sldId="1020"/>
        </pc:sldMkLst>
        <pc:spChg chg="add del mod">
          <ac:chgData name="Gisleine Schorn" userId="fe3101c7-3b61-4168-b4fc-0feb17ec260e" providerId="ADAL" clId="{44BC62EC-FE3D-4B04-9CAF-ADD74DE0CB03}" dt="2022-07-06T16:13:58.561" v="1137" actId="21"/>
          <ac:spMkLst>
            <pc:docMk/>
            <pc:sldMk cId="1644999547" sldId="1020"/>
            <ac:spMk id="3" creationId="{88F4585C-3A74-4115-9E92-B787EEE0A009}"/>
          </ac:spMkLst>
        </pc:spChg>
        <pc:spChg chg="add del mod">
          <ac:chgData name="Gisleine Schorn" userId="fe3101c7-3b61-4168-b4fc-0feb17ec260e" providerId="ADAL" clId="{44BC62EC-FE3D-4B04-9CAF-ADD74DE0CB03}" dt="2022-07-06T16:05:14.350" v="878"/>
          <ac:spMkLst>
            <pc:docMk/>
            <pc:sldMk cId="1644999547" sldId="1020"/>
            <ac:spMk id="5" creationId="{012A82E3-87BF-4ABF-9313-75CA5232AF25}"/>
          </ac:spMkLst>
        </pc:spChg>
      </pc:sldChg>
      <pc:sldChg chg="addSp modSp add del mod ord">
        <pc:chgData name="Gisleine Schorn" userId="fe3101c7-3b61-4168-b4fc-0feb17ec260e" providerId="ADAL" clId="{44BC62EC-FE3D-4B04-9CAF-ADD74DE0CB03}" dt="2022-07-08T00:13:42.718" v="1983" actId="47"/>
        <pc:sldMkLst>
          <pc:docMk/>
          <pc:sldMk cId="408822133" sldId="1021"/>
        </pc:sldMkLst>
        <pc:spChg chg="mod">
          <ac:chgData name="Gisleine Schorn" userId="fe3101c7-3b61-4168-b4fc-0feb17ec260e" providerId="ADAL" clId="{44BC62EC-FE3D-4B04-9CAF-ADD74DE0CB03}" dt="2022-07-07T16:44:33.876" v="1836" actId="1076"/>
          <ac:spMkLst>
            <pc:docMk/>
            <pc:sldMk cId="408822133" sldId="1021"/>
            <ac:spMk id="3" creationId="{80CE557E-772E-40F4-AA06-A56B919B9B72}"/>
          </ac:spMkLst>
        </pc:spChg>
        <pc:spChg chg="add mod">
          <ac:chgData name="Gisleine Schorn" userId="fe3101c7-3b61-4168-b4fc-0feb17ec260e" providerId="ADAL" clId="{44BC62EC-FE3D-4B04-9CAF-ADD74DE0CB03}" dt="2022-07-07T16:44:28.833" v="1835" actId="1076"/>
          <ac:spMkLst>
            <pc:docMk/>
            <pc:sldMk cId="408822133" sldId="1021"/>
            <ac:spMk id="5" creationId="{F1080A26-C6E2-455B-B6CA-6315E42F0CE3}"/>
          </ac:spMkLst>
        </pc:spChg>
        <pc:spChg chg="add mod">
          <ac:chgData name="Gisleine Schorn" userId="fe3101c7-3b61-4168-b4fc-0feb17ec260e" providerId="ADAL" clId="{44BC62EC-FE3D-4B04-9CAF-ADD74DE0CB03}" dt="2022-07-07T16:44:28.833" v="1835" actId="1076"/>
          <ac:spMkLst>
            <pc:docMk/>
            <pc:sldMk cId="408822133" sldId="1021"/>
            <ac:spMk id="6" creationId="{2914922F-41EA-488D-9133-8BD82A614C49}"/>
          </ac:spMkLst>
        </pc:spChg>
        <pc:spChg chg="mod">
          <ac:chgData name="Gisleine Schorn" userId="fe3101c7-3b61-4168-b4fc-0feb17ec260e" providerId="ADAL" clId="{44BC62EC-FE3D-4B04-9CAF-ADD74DE0CB03}" dt="2022-07-07T16:44:33.876" v="1836" actId="1076"/>
          <ac:spMkLst>
            <pc:docMk/>
            <pc:sldMk cId="408822133" sldId="1021"/>
            <ac:spMk id="15" creationId="{3B0A36F0-8654-44F9-AFB4-CE91B302ABAC}"/>
          </ac:spMkLst>
        </pc:spChg>
      </pc:sldChg>
      <pc:sldChg chg="delSp modSp add del mod">
        <pc:chgData name="Gisleine Schorn" userId="fe3101c7-3b61-4168-b4fc-0feb17ec260e" providerId="ADAL" clId="{44BC62EC-FE3D-4B04-9CAF-ADD74DE0CB03}" dt="2022-07-07T16:47:11.728" v="1896" actId="47"/>
        <pc:sldMkLst>
          <pc:docMk/>
          <pc:sldMk cId="949624540" sldId="1022"/>
        </pc:sldMkLst>
        <pc:spChg chg="del mod">
          <ac:chgData name="Gisleine Schorn" userId="fe3101c7-3b61-4168-b4fc-0feb17ec260e" providerId="ADAL" clId="{44BC62EC-FE3D-4B04-9CAF-ADD74DE0CB03}" dt="2022-07-07T16:42:07.020" v="1804" actId="21"/>
          <ac:spMkLst>
            <pc:docMk/>
            <pc:sldMk cId="949624540" sldId="1022"/>
            <ac:spMk id="3" creationId="{80CE557E-772E-40F4-AA06-A56B919B9B72}"/>
          </ac:spMkLst>
        </pc:spChg>
        <pc:spChg chg="del mod">
          <ac:chgData name="Gisleine Schorn" userId="fe3101c7-3b61-4168-b4fc-0feb17ec260e" providerId="ADAL" clId="{44BC62EC-FE3D-4B04-9CAF-ADD74DE0CB03}" dt="2022-07-07T16:42:07.020" v="1804" actId="21"/>
          <ac:spMkLst>
            <pc:docMk/>
            <pc:sldMk cId="949624540" sldId="1022"/>
            <ac:spMk id="15" creationId="{3B0A36F0-8654-44F9-AFB4-CE91B302ABAC}"/>
          </ac:spMkLst>
        </pc:spChg>
      </pc:sldChg>
      <pc:sldChg chg="addSp delSp modSp add del mod">
        <pc:chgData name="Gisleine Schorn" userId="fe3101c7-3b61-4168-b4fc-0feb17ec260e" providerId="ADAL" clId="{44BC62EC-FE3D-4B04-9CAF-ADD74DE0CB03}" dt="2022-07-08T00:13:44.731" v="1984" actId="47"/>
        <pc:sldMkLst>
          <pc:docMk/>
          <pc:sldMk cId="1955628325" sldId="1023"/>
        </pc:sldMkLst>
        <pc:spChg chg="del mod">
          <ac:chgData name="Gisleine Schorn" userId="fe3101c7-3b61-4168-b4fc-0feb17ec260e" providerId="ADAL" clId="{44BC62EC-FE3D-4B04-9CAF-ADD74DE0CB03}" dt="2022-07-07T16:44:22.183" v="1833" actId="21"/>
          <ac:spMkLst>
            <pc:docMk/>
            <pc:sldMk cId="1955628325" sldId="1023"/>
            <ac:spMk id="3" creationId="{80CE557E-772E-40F4-AA06-A56B919B9B72}"/>
          </ac:spMkLst>
        </pc:spChg>
        <pc:spChg chg="add mod">
          <ac:chgData name="Gisleine Schorn" userId="fe3101c7-3b61-4168-b4fc-0feb17ec260e" providerId="ADAL" clId="{44BC62EC-FE3D-4B04-9CAF-ADD74DE0CB03}" dt="2022-07-07T16:47:09.713" v="1895" actId="1076"/>
          <ac:spMkLst>
            <pc:docMk/>
            <pc:sldMk cId="1955628325" sldId="1023"/>
            <ac:spMk id="5" creationId="{682FD864-6B7D-4413-BBCC-562BD24D260F}"/>
          </ac:spMkLst>
        </pc:spChg>
        <pc:spChg chg="add mod">
          <ac:chgData name="Gisleine Schorn" userId="fe3101c7-3b61-4168-b4fc-0feb17ec260e" providerId="ADAL" clId="{44BC62EC-FE3D-4B04-9CAF-ADD74DE0CB03}" dt="2022-07-07T16:47:09.713" v="1895" actId="1076"/>
          <ac:spMkLst>
            <pc:docMk/>
            <pc:sldMk cId="1955628325" sldId="1023"/>
            <ac:spMk id="6" creationId="{1DEE0EA5-6818-4124-AE97-A01CA36629BD}"/>
          </ac:spMkLst>
        </pc:spChg>
        <pc:spChg chg="del mod">
          <ac:chgData name="Gisleine Schorn" userId="fe3101c7-3b61-4168-b4fc-0feb17ec260e" providerId="ADAL" clId="{44BC62EC-FE3D-4B04-9CAF-ADD74DE0CB03}" dt="2022-07-07T16:44:22.183" v="1833" actId="21"/>
          <ac:spMkLst>
            <pc:docMk/>
            <pc:sldMk cId="1955628325" sldId="1023"/>
            <ac:spMk id="15" creationId="{3B0A36F0-8654-44F9-AFB4-CE91B302ABAC}"/>
          </ac:spMkLst>
        </pc:spChg>
      </pc:sldChg>
      <pc:sldChg chg="addSp delSp modSp add del mod">
        <pc:chgData name="Gisleine Schorn" userId="fe3101c7-3b61-4168-b4fc-0feb17ec260e" providerId="ADAL" clId="{44BC62EC-FE3D-4B04-9CAF-ADD74DE0CB03}" dt="2022-07-08T00:15:28.076" v="2007" actId="47"/>
        <pc:sldMkLst>
          <pc:docMk/>
          <pc:sldMk cId="3601044740" sldId="1024"/>
        </pc:sldMkLst>
        <pc:spChg chg="mod">
          <ac:chgData name="Gisleine Schorn" userId="fe3101c7-3b61-4168-b4fc-0feb17ec260e" providerId="ADAL" clId="{44BC62EC-FE3D-4B04-9CAF-ADD74DE0CB03}" dt="2022-07-07T16:45:46.788" v="1868" actId="1035"/>
          <ac:spMkLst>
            <pc:docMk/>
            <pc:sldMk cId="3601044740" sldId="1024"/>
            <ac:spMk id="3" creationId="{80CE557E-772E-40F4-AA06-A56B919B9B72}"/>
          </ac:spMkLst>
        </pc:spChg>
        <pc:spChg chg="add del mod">
          <ac:chgData name="Gisleine Schorn" userId="fe3101c7-3b61-4168-b4fc-0feb17ec260e" providerId="ADAL" clId="{44BC62EC-FE3D-4B04-9CAF-ADD74DE0CB03}" dt="2022-07-08T00:14:00.929" v="1985" actId="21"/>
          <ac:spMkLst>
            <pc:docMk/>
            <pc:sldMk cId="3601044740" sldId="1024"/>
            <ac:spMk id="5" creationId="{3F20DDC6-461C-49D3-B74B-4AA78E65DD14}"/>
          </ac:spMkLst>
        </pc:spChg>
        <pc:spChg chg="mod">
          <ac:chgData name="Gisleine Schorn" userId="fe3101c7-3b61-4168-b4fc-0feb17ec260e" providerId="ADAL" clId="{44BC62EC-FE3D-4B04-9CAF-ADD74DE0CB03}" dt="2022-07-07T16:45:46.788" v="1868" actId="1035"/>
          <ac:spMkLst>
            <pc:docMk/>
            <pc:sldMk cId="3601044740" sldId="1024"/>
            <ac:spMk id="15" creationId="{3B0A36F0-8654-44F9-AFB4-CE91B302ABAC}"/>
          </ac:spMkLst>
        </pc:spChg>
      </pc:sldChg>
      <pc:sldChg chg="addSp delSp modSp add mod">
        <pc:chgData name="Gisleine Schorn" userId="fe3101c7-3b61-4168-b4fc-0feb17ec260e" providerId="ADAL" clId="{44BC62EC-FE3D-4B04-9CAF-ADD74DE0CB03}" dt="2022-07-07T13:54:57.346" v="1733" actId="1076"/>
        <pc:sldMkLst>
          <pc:docMk/>
          <pc:sldMk cId="2167714650" sldId="1025"/>
        </pc:sldMkLst>
        <pc:spChg chg="del mod">
          <ac:chgData name="Gisleine Schorn" userId="fe3101c7-3b61-4168-b4fc-0feb17ec260e" providerId="ADAL" clId="{44BC62EC-FE3D-4B04-9CAF-ADD74DE0CB03}" dt="2022-07-06T16:50:15.968" v="1376" actId="478"/>
          <ac:spMkLst>
            <pc:docMk/>
            <pc:sldMk cId="2167714650" sldId="1025"/>
            <ac:spMk id="3" creationId="{7FDF0610-8148-4832-A152-73913D2FC246}"/>
          </ac:spMkLst>
        </pc:spChg>
        <pc:spChg chg="add mod">
          <ac:chgData name="Gisleine Schorn" userId="fe3101c7-3b61-4168-b4fc-0feb17ec260e" providerId="ADAL" clId="{44BC62EC-FE3D-4B04-9CAF-ADD74DE0CB03}" dt="2022-07-07T13:54:57.346" v="1733" actId="1076"/>
          <ac:spMkLst>
            <pc:docMk/>
            <pc:sldMk cId="2167714650" sldId="1025"/>
            <ac:spMk id="9" creationId="{3FFB0801-8EC6-4BDF-8130-BAE6AD5364F2}"/>
          </ac:spMkLst>
        </pc:spChg>
        <pc:spChg chg="add del mod">
          <ac:chgData name="Gisleine Schorn" userId="fe3101c7-3b61-4168-b4fc-0feb17ec260e" providerId="ADAL" clId="{44BC62EC-FE3D-4B04-9CAF-ADD74DE0CB03}" dt="2022-07-06T16:52:35.061" v="1435" actId="478"/>
          <ac:spMkLst>
            <pc:docMk/>
            <pc:sldMk cId="2167714650" sldId="1025"/>
            <ac:spMk id="10" creationId="{5454E4F3-7202-42A2-A5C3-4DBBCAC7608C}"/>
          </ac:spMkLst>
        </pc:spChg>
      </pc:sldChg>
      <pc:sldChg chg="addSp delSp modSp add mod">
        <pc:chgData name="Gisleine Schorn" userId="fe3101c7-3b61-4168-b4fc-0feb17ec260e" providerId="ADAL" clId="{44BC62EC-FE3D-4B04-9CAF-ADD74DE0CB03}" dt="2022-07-07T13:55:34.382" v="1744" actId="1037"/>
        <pc:sldMkLst>
          <pc:docMk/>
          <pc:sldMk cId="1248970698" sldId="1026"/>
        </pc:sldMkLst>
        <pc:spChg chg="add del mod">
          <ac:chgData name="Gisleine Schorn" userId="fe3101c7-3b61-4168-b4fc-0feb17ec260e" providerId="ADAL" clId="{44BC62EC-FE3D-4B04-9CAF-ADD74DE0CB03}" dt="2022-07-07T13:55:27.821" v="1739"/>
          <ac:spMkLst>
            <pc:docMk/>
            <pc:sldMk cId="1248970698" sldId="1026"/>
            <ac:spMk id="6" creationId="{89E33836-559C-4C16-ADDB-026FB79BAD81}"/>
          </ac:spMkLst>
        </pc:spChg>
        <pc:spChg chg="add del mod">
          <ac:chgData name="Gisleine Schorn" userId="fe3101c7-3b61-4168-b4fc-0feb17ec260e" providerId="ADAL" clId="{44BC62EC-FE3D-4B04-9CAF-ADD74DE0CB03}" dt="2022-07-07T13:55:34.382" v="1744" actId="1037"/>
          <ac:spMkLst>
            <pc:docMk/>
            <pc:sldMk cId="1248970698" sldId="1026"/>
            <ac:spMk id="9" creationId="{3FFB0801-8EC6-4BDF-8130-BAE6AD5364F2}"/>
          </ac:spMkLst>
        </pc:spChg>
      </pc:sldChg>
      <pc:sldChg chg="modSp add mod">
        <pc:chgData name="Gisleine Schorn" userId="fe3101c7-3b61-4168-b4fc-0feb17ec260e" providerId="ADAL" clId="{44BC62EC-FE3D-4B04-9CAF-ADD74DE0CB03}" dt="2022-07-07T13:43:00.520" v="1622" actId="255"/>
        <pc:sldMkLst>
          <pc:docMk/>
          <pc:sldMk cId="3903300862" sldId="1027"/>
        </pc:sldMkLst>
        <pc:spChg chg="mod">
          <ac:chgData name="Gisleine Schorn" userId="fe3101c7-3b61-4168-b4fc-0feb17ec260e" providerId="ADAL" clId="{44BC62EC-FE3D-4B04-9CAF-ADD74DE0CB03}" dt="2022-07-07T13:43:00.520" v="1622" actId="255"/>
          <ac:spMkLst>
            <pc:docMk/>
            <pc:sldMk cId="3903300862" sldId="1027"/>
            <ac:spMk id="9" creationId="{FF8084A2-6746-4588-AAF4-FBDC73B43067}"/>
          </ac:spMkLst>
        </pc:spChg>
      </pc:sldChg>
      <pc:sldChg chg="modSp add mod">
        <pc:chgData name="Gisleine Schorn" userId="fe3101c7-3b61-4168-b4fc-0feb17ec260e" providerId="ADAL" clId="{44BC62EC-FE3D-4B04-9CAF-ADD74DE0CB03}" dt="2022-07-08T00:17:26.550" v="2014"/>
        <pc:sldMkLst>
          <pc:docMk/>
          <pc:sldMk cId="166288091" sldId="1028"/>
        </pc:sldMkLst>
        <pc:spChg chg="mod">
          <ac:chgData name="Gisleine Schorn" userId="fe3101c7-3b61-4168-b4fc-0feb17ec260e" providerId="ADAL" clId="{44BC62EC-FE3D-4B04-9CAF-ADD74DE0CB03}" dt="2022-07-08T00:17:26.550" v="2014"/>
          <ac:spMkLst>
            <pc:docMk/>
            <pc:sldMk cId="166288091" sldId="1028"/>
            <ac:spMk id="3" creationId="{7FDF0610-8148-4832-A152-73913D2FC246}"/>
          </ac:spMkLst>
        </pc:spChg>
      </pc:sldChg>
      <pc:sldChg chg="modSp add del mod">
        <pc:chgData name="Gisleine Schorn" userId="fe3101c7-3b61-4168-b4fc-0feb17ec260e" providerId="ADAL" clId="{44BC62EC-FE3D-4B04-9CAF-ADD74DE0CB03}" dt="2022-07-07T13:50:28.246" v="1687" actId="47"/>
        <pc:sldMkLst>
          <pc:docMk/>
          <pc:sldMk cId="1755620479" sldId="1028"/>
        </pc:sldMkLst>
        <pc:spChg chg="mod">
          <ac:chgData name="Gisleine Schorn" userId="fe3101c7-3b61-4168-b4fc-0feb17ec260e" providerId="ADAL" clId="{44BC62EC-FE3D-4B04-9CAF-ADD74DE0CB03}" dt="2022-07-07T13:50:14.945" v="1684" actId="21"/>
          <ac:spMkLst>
            <pc:docMk/>
            <pc:sldMk cId="1755620479" sldId="1028"/>
            <ac:spMk id="9" creationId="{FF8084A2-6746-4588-AAF4-FBDC73B43067}"/>
          </ac:spMkLst>
        </pc:spChg>
      </pc:sldChg>
      <pc:sldChg chg="modSp add mod setBg">
        <pc:chgData name="Gisleine Schorn" userId="fe3101c7-3b61-4168-b4fc-0feb17ec260e" providerId="ADAL" clId="{44BC62EC-FE3D-4B04-9CAF-ADD74DE0CB03}" dt="2022-07-12T19:41:58.369" v="3591" actId="20577"/>
        <pc:sldMkLst>
          <pc:docMk/>
          <pc:sldMk cId="0" sldId="1029"/>
        </pc:sldMkLst>
        <pc:spChg chg="mod">
          <ac:chgData name="Gisleine Schorn" userId="fe3101c7-3b61-4168-b4fc-0feb17ec260e" providerId="ADAL" clId="{44BC62EC-FE3D-4B04-9CAF-ADD74DE0CB03}" dt="2022-07-12T19:41:58.369" v="3591" actId="20577"/>
          <ac:spMkLst>
            <pc:docMk/>
            <pc:sldMk cId="0" sldId="1029"/>
            <ac:spMk id="8" creationId="{DAF704EB-D99F-4CD7-8F3F-0B74FB9FF2C7}"/>
          </ac:spMkLst>
        </pc:spChg>
        <pc:spChg chg="mod">
          <ac:chgData name="Gisleine Schorn" userId="fe3101c7-3b61-4168-b4fc-0feb17ec260e" providerId="ADAL" clId="{44BC62EC-FE3D-4B04-9CAF-ADD74DE0CB03}" dt="2022-07-07T16:38:48.266" v="1781" actId="207"/>
          <ac:spMkLst>
            <pc:docMk/>
            <pc:sldMk cId="0" sldId="1029"/>
            <ac:spMk id="1479" creationId="{00000000-0000-0000-0000-000000000000}"/>
          </ac:spMkLst>
        </pc:spChg>
      </pc:sldChg>
      <pc:sldChg chg="addSp delSp modSp add mod">
        <pc:chgData name="Gisleine Schorn" userId="fe3101c7-3b61-4168-b4fc-0feb17ec260e" providerId="ADAL" clId="{44BC62EC-FE3D-4B04-9CAF-ADD74DE0CB03}" dt="2022-07-12T01:25:05.056" v="3422" actId="113"/>
        <pc:sldMkLst>
          <pc:docMk/>
          <pc:sldMk cId="3918524992" sldId="1030"/>
        </pc:sldMkLst>
        <pc:spChg chg="mod">
          <ac:chgData name="Gisleine Schorn" userId="fe3101c7-3b61-4168-b4fc-0feb17ec260e" providerId="ADAL" clId="{44BC62EC-FE3D-4B04-9CAF-ADD74DE0CB03}" dt="2022-07-12T01:24:47.603" v="3413" actId="1076"/>
          <ac:spMkLst>
            <pc:docMk/>
            <pc:sldMk cId="3918524992" sldId="1030"/>
            <ac:spMk id="2" creationId="{2C8F151D-4F57-4069-8024-D6A14BDBB3F5}"/>
          </ac:spMkLst>
        </pc:spChg>
        <pc:spChg chg="mod">
          <ac:chgData name="Gisleine Schorn" userId="fe3101c7-3b61-4168-b4fc-0feb17ec260e" providerId="ADAL" clId="{44BC62EC-FE3D-4B04-9CAF-ADD74DE0CB03}" dt="2022-07-12T01:25:05.056" v="3422" actId="113"/>
          <ac:spMkLst>
            <pc:docMk/>
            <pc:sldMk cId="3918524992" sldId="1030"/>
            <ac:spMk id="4" creationId="{E99551E6-48D2-416C-A647-9D9237F022AC}"/>
          </ac:spMkLst>
        </pc:spChg>
        <pc:spChg chg="add del mod">
          <ac:chgData name="Gisleine Schorn" userId="fe3101c7-3b61-4168-b4fc-0feb17ec260e" providerId="ADAL" clId="{44BC62EC-FE3D-4B04-9CAF-ADD74DE0CB03}" dt="2022-07-07T16:46:26.723" v="1871" actId="478"/>
          <ac:spMkLst>
            <pc:docMk/>
            <pc:sldMk cId="3918524992" sldId="1030"/>
            <ac:spMk id="9" creationId="{7ED5C1E0-332C-4A8B-B6C5-520CACF6BCDF}"/>
          </ac:spMkLst>
        </pc:spChg>
        <pc:spChg chg="add mod">
          <ac:chgData name="Gisleine Schorn" userId="fe3101c7-3b61-4168-b4fc-0feb17ec260e" providerId="ADAL" clId="{44BC62EC-FE3D-4B04-9CAF-ADD74DE0CB03}" dt="2022-07-08T00:14:45.328" v="1996" actId="14100"/>
          <ac:spMkLst>
            <pc:docMk/>
            <pc:sldMk cId="3918524992" sldId="1030"/>
            <ac:spMk id="9" creationId="{F1380D59-A128-4865-88AA-44ED5CC8BD8E}"/>
          </ac:spMkLst>
        </pc:spChg>
        <pc:spChg chg="mod">
          <ac:chgData name="Gisleine Schorn" userId="fe3101c7-3b61-4168-b4fc-0feb17ec260e" providerId="ADAL" clId="{44BC62EC-FE3D-4B04-9CAF-ADD74DE0CB03}" dt="2022-07-08T00:14:53.962" v="1998" actId="1076"/>
          <ac:spMkLst>
            <pc:docMk/>
            <pc:sldMk cId="3918524992" sldId="1030"/>
            <ac:spMk id="10" creationId="{01C697C3-D35D-49D3-A3E9-7437D7E26858}"/>
          </ac:spMkLst>
        </pc:spChg>
      </pc:sldChg>
      <pc:sldChg chg="delSp modSp add del mod ord delAnim modAnim">
        <pc:chgData name="Gisleine Schorn" userId="fe3101c7-3b61-4168-b4fc-0feb17ec260e" providerId="ADAL" clId="{44BC62EC-FE3D-4B04-9CAF-ADD74DE0CB03}" dt="2022-07-12T01:03:27.204" v="2956" actId="47"/>
        <pc:sldMkLst>
          <pc:docMk/>
          <pc:sldMk cId="2628717654" sldId="1031"/>
        </pc:sldMkLst>
        <pc:spChg chg="mod">
          <ac:chgData name="Gisleine Schorn" userId="fe3101c7-3b61-4168-b4fc-0feb17ec260e" providerId="ADAL" clId="{44BC62EC-FE3D-4B04-9CAF-ADD74DE0CB03}" dt="2022-07-12T01:02:01.145" v="2919" actId="21"/>
          <ac:spMkLst>
            <pc:docMk/>
            <pc:sldMk cId="2628717654" sldId="1031"/>
            <ac:spMk id="2" creationId="{867749B0-F57B-41FE-A09A-8D9B3DF7CF2E}"/>
          </ac:spMkLst>
        </pc:spChg>
        <pc:spChg chg="del mod">
          <ac:chgData name="Gisleine Schorn" userId="fe3101c7-3b61-4168-b4fc-0feb17ec260e" providerId="ADAL" clId="{44BC62EC-FE3D-4B04-9CAF-ADD74DE0CB03}" dt="2022-07-12T00:58:50.194" v="2637"/>
          <ac:spMkLst>
            <pc:docMk/>
            <pc:sldMk cId="2628717654" sldId="1031"/>
            <ac:spMk id="3" creationId="{80CE557E-772E-40F4-AA06-A56B919B9B72}"/>
          </ac:spMkLst>
        </pc:spChg>
        <pc:spChg chg="mod">
          <ac:chgData name="Gisleine Schorn" userId="fe3101c7-3b61-4168-b4fc-0feb17ec260e" providerId="ADAL" clId="{44BC62EC-FE3D-4B04-9CAF-ADD74DE0CB03}" dt="2022-07-12T00:59:19.264" v="2646" actId="21"/>
          <ac:spMkLst>
            <pc:docMk/>
            <pc:sldMk cId="2628717654" sldId="1031"/>
            <ac:spMk id="6" creationId="{282D732A-AE1F-4225-BDC0-5EEE517118EB}"/>
          </ac:spMkLst>
        </pc:spChg>
        <pc:spChg chg="del mod">
          <ac:chgData name="Gisleine Schorn" userId="fe3101c7-3b61-4168-b4fc-0feb17ec260e" providerId="ADAL" clId="{44BC62EC-FE3D-4B04-9CAF-ADD74DE0CB03}" dt="2022-07-12T00:58:50.194" v="2635"/>
          <ac:spMkLst>
            <pc:docMk/>
            <pc:sldMk cId="2628717654" sldId="1031"/>
            <ac:spMk id="11" creationId="{ACA55997-481E-4D74-AA97-2FDF8ACA68C3}"/>
          </ac:spMkLst>
        </pc:spChg>
      </pc:sldChg>
      <pc:sldChg chg="addSp delSp modSp add del mod delAnim">
        <pc:chgData name="Gisleine Schorn" userId="fe3101c7-3b61-4168-b4fc-0feb17ec260e" providerId="ADAL" clId="{44BC62EC-FE3D-4B04-9CAF-ADD74DE0CB03}" dt="2022-07-12T19:42:58.609" v="3592" actId="47"/>
        <pc:sldMkLst>
          <pc:docMk/>
          <pc:sldMk cId="4007073634" sldId="1032"/>
        </pc:sldMkLst>
        <pc:spChg chg="add del mod">
          <ac:chgData name="Gisleine Schorn" userId="fe3101c7-3b61-4168-b4fc-0feb17ec260e" providerId="ADAL" clId="{44BC62EC-FE3D-4B04-9CAF-ADD74DE0CB03}" dt="2022-07-12T13:49:44.954" v="3452" actId="21"/>
          <ac:spMkLst>
            <pc:docMk/>
            <pc:sldMk cId="4007073634" sldId="1032"/>
            <ac:spMk id="10" creationId="{33A20446-7035-455A-B9C4-73B224B08A47}"/>
          </ac:spMkLst>
        </pc:spChg>
        <pc:spChg chg="del">
          <ac:chgData name="Gisleine Schorn" userId="fe3101c7-3b61-4168-b4fc-0feb17ec260e" providerId="ADAL" clId="{44BC62EC-FE3D-4B04-9CAF-ADD74DE0CB03}" dt="2022-07-08T00:29:10.551" v="2194" actId="478"/>
          <ac:spMkLst>
            <pc:docMk/>
            <pc:sldMk cId="4007073634" sldId="1032"/>
            <ac:spMk id="12" creationId="{918BED44-1ED4-4DA7-BB1A-E782AF18EE26}"/>
          </ac:spMkLst>
        </pc:spChg>
        <pc:spChg chg="del">
          <ac:chgData name="Gisleine Schorn" userId="fe3101c7-3b61-4168-b4fc-0feb17ec260e" providerId="ADAL" clId="{44BC62EC-FE3D-4B04-9CAF-ADD74DE0CB03}" dt="2022-07-08T00:29:06.976" v="2193" actId="478"/>
          <ac:spMkLst>
            <pc:docMk/>
            <pc:sldMk cId="4007073634" sldId="1032"/>
            <ac:spMk id="14" creationId="{6865A737-ABD3-4320-B45F-BE08DDD5E8F3}"/>
          </ac:spMkLst>
        </pc:spChg>
        <pc:spChg chg="mod">
          <ac:chgData name="Gisleine Schorn" userId="fe3101c7-3b61-4168-b4fc-0feb17ec260e" providerId="ADAL" clId="{44BC62EC-FE3D-4B04-9CAF-ADD74DE0CB03}" dt="2022-07-08T00:34:09.854" v="2254" actId="21"/>
          <ac:spMkLst>
            <pc:docMk/>
            <pc:sldMk cId="4007073634" sldId="1032"/>
            <ac:spMk id="15" creationId="{195348A7-AB5A-4F1B-8466-D8CF29551F46}"/>
          </ac:spMkLst>
        </pc:spChg>
        <pc:spChg chg="del mod">
          <ac:chgData name="Gisleine Schorn" userId="fe3101c7-3b61-4168-b4fc-0feb17ec260e" providerId="ADAL" clId="{44BC62EC-FE3D-4B04-9CAF-ADD74DE0CB03}" dt="2022-07-12T13:49:44.954" v="3452" actId="21"/>
          <ac:spMkLst>
            <pc:docMk/>
            <pc:sldMk cId="4007073634" sldId="1032"/>
            <ac:spMk id="16" creationId="{D18C3C1D-F9A6-40CA-9B67-68D6C05F0518}"/>
          </ac:spMkLst>
        </pc:spChg>
        <pc:graphicFrameChg chg="del">
          <ac:chgData name="Gisleine Schorn" userId="fe3101c7-3b61-4168-b4fc-0feb17ec260e" providerId="ADAL" clId="{44BC62EC-FE3D-4B04-9CAF-ADD74DE0CB03}" dt="2022-07-08T00:29:06.976" v="2193" actId="478"/>
          <ac:graphicFrameMkLst>
            <pc:docMk/>
            <pc:sldMk cId="4007073634" sldId="1032"/>
            <ac:graphicFrameMk id="13" creationId="{6235E209-FF1F-4A1C-A6C1-AE2A37C7E0D3}"/>
          </ac:graphicFrameMkLst>
        </pc:graphicFrameChg>
        <pc:graphicFrameChg chg="del mod modGraphic">
          <ac:chgData name="Gisleine Schorn" userId="fe3101c7-3b61-4168-b4fc-0feb17ec260e" providerId="ADAL" clId="{44BC62EC-FE3D-4B04-9CAF-ADD74DE0CB03}" dt="2022-07-12T13:49:44.954" v="3452" actId="21"/>
          <ac:graphicFrameMkLst>
            <pc:docMk/>
            <pc:sldMk cId="4007073634" sldId="1032"/>
            <ac:graphicFrameMk id="17" creationId="{6107A276-F104-4D92-955A-4626360B17A4}"/>
          </ac:graphicFrameMkLst>
        </pc:graphicFrameChg>
        <pc:graphicFrameChg chg="del mod modGraphic">
          <ac:chgData name="Gisleine Schorn" userId="fe3101c7-3b61-4168-b4fc-0feb17ec260e" providerId="ADAL" clId="{44BC62EC-FE3D-4B04-9CAF-ADD74DE0CB03}" dt="2022-07-12T13:49:44.954" v="3452" actId="21"/>
          <ac:graphicFrameMkLst>
            <pc:docMk/>
            <pc:sldMk cId="4007073634" sldId="1032"/>
            <ac:graphicFrameMk id="18" creationId="{2D81C7C1-DE47-4060-A964-5B8A33843882}"/>
          </ac:graphicFrameMkLst>
        </pc:graphicFrameChg>
        <pc:cxnChg chg="add del mod">
          <ac:chgData name="Gisleine Schorn" userId="fe3101c7-3b61-4168-b4fc-0feb17ec260e" providerId="ADAL" clId="{44BC62EC-FE3D-4B04-9CAF-ADD74DE0CB03}" dt="2022-07-12T13:49:44.954" v="3452" actId="21"/>
          <ac:cxnSpMkLst>
            <pc:docMk/>
            <pc:sldMk cId="4007073634" sldId="1032"/>
            <ac:cxnSpMk id="4" creationId="{644852F1-81C0-48ED-88F6-CDEC55161967}"/>
          </ac:cxnSpMkLst>
        </pc:cxnChg>
      </pc:sldChg>
      <pc:sldChg chg="delSp modSp add del mod">
        <pc:chgData name="Gisleine Schorn" userId="fe3101c7-3b61-4168-b4fc-0feb17ec260e" providerId="ADAL" clId="{44BC62EC-FE3D-4B04-9CAF-ADD74DE0CB03}" dt="2022-07-12T01:04:34.589" v="2961" actId="47"/>
        <pc:sldMkLst>
          <pc:docMk/>
          <pc:sldMk cId="562664764" sldId="1033"/>
        </pc:sldMkLst>
        <pc:spChg chg="del">
          <ac:chgData name="Gisleine Schorn" userId="fe3101c7-3b61-4168-b4fc-0feb17ec260e" providerId="ADAL" clId="{44BC62EC-FE3D-4B04-9CAF-ADD74DE0CB03}" dt="2022-07-12T01:04:20.863" v="2960" actId="478"/>
          <ac:spMkLst>
            <pc:docMk/>
            <pc:sldMk cId="562664764" sldId="1033"/>
            <ac:spMk id="2" creationId="{4F5346CA-5146-4A13-A377-D7717B2B636C}"/>
          </ac:spMkLst>
        </pc:spChg>
        <pc:spChg chg="del mod">
          <ac:chgData name="Gisleine Schorn" userId="fe3101c7-3b61-4168-b4fc-0feb17ec260e" providerId="ADAL" clId="{44BC62EC-FE3D-4B04-9CAF-ADD74DE0CB03}" dt="2022-07-12T01:03:44.305" v="2959" actId="478"/>
          <ac:spMkLst>
            <pc:docMk/>
            <pc:sldMk cId="562664764" sldId="1033"/>
            <ac:spMk id="4" creationId="{B5EFF336-D67E-4245-A24E-82354B52EF18}"/>
          </ac:spMkLst>
        </pc:spChg>
      </pc:sldChg>
      <pc:sldChg chg="add del">
        <pc:chgData name="Gisleine Schorn" userId="fe3101c7-3b61-4168-b4fc-0feb17ec260e" providerId="ADAL" clId="{44BC62EC-FE3D-4B04-9CAF-ADD74DE0CB03}" dt="2022-07-08T00:38:37.435" v="2303" actId="47"/>
        <pc:sldMkLst>
          <pc:docMk/>
          <pc:sldMk cId="944559624" sldId="1033"/>
        </pc:sldMkLst>
      </pc:sldChg>
      <pc:sldChg chg="addSp modSp new mod setBg">
        <pc:chgData name="Gisleine Schorn" userId="fe3101c7-3b61-4168-b4fc-0feb17ec260e" providerId="ADAL" clId="{44BC62EC-FE3D-4B04-9CAF-ADD74DE0CB03}" dt="2022-07-12T01:16:08.409" v="3246" actId="26606"/>
        <pc:sldMkLst>
          <pc:docMk/>
          <pc:sldMk cId="3423545829" sldId="1033"/>
        </pc:sldMkLst>
        <pc:spChg chg="add">
          <ac:chgData name="Gisleine Schorn" userId="fe3101c7-3b61-4168-b4fc-0feb17ec260e" providerId="ADAL" clId="{44BC62EC-FE3D-4B04-9CAF-ADD74DE0CB03}" dt="2022-07-12T01:16:08.409" v="3246" actId="26606"/>
          <ac:spMkLst>
            <pc:docMk/>
            <pc:sldMk cId="3423545829" sldId="1033"/>
            <ac:spMk id="8" creationId="{42A4FC2C-047E-45A5-965D-8E1E3BF09BC6}"/>
          </ac:spMkLst>
        </pc:spChg>
        <pc:picChg chg="add mod">
          <ac:chgData name="Gisleine Schorn" userId="fe3101c7-3b61-4168-b4fc-0feb17ec260e" providerId="ADAL" clId="{44BC62EC-FE3D-4B04-9CAF-ADD74DE0CB03}" dt="2022-07-12T01:16:08.409" v="3246" actId="26606"/>
          <ac:picMkLst>
            <pc:docMk/>
            <pc:sldMk cId="3423545829" sldId="1033"/>
            <ac:picMk id="3" creationId="{05349118-CFAF-41AC-87C9-C0EFFF1E5066}"/>
          </ac:picMkLst>
        </pc:picChg>
      </pc:sldChg>
      <pc:sldChg chg="modSp add del mod">
        <pc:chgData name="Gisleine Schorn" userId="fe3101c7-3b61-4168-b4fc-0feb17ec260e" providerId="ADAL" clId="{44BC62EC-FE3D-4B04-9CAF-ADD74DE0CB03}" dt="2022-07-08T00:25:03.026" v="2145" actId="47"/>
        <pc:sldMkLst>
          <pc:docMk/>
          <pc:sldMk cId="2204870258" sldId="1034"/>
        </pc:sldMkLst>
        <pc:spChg chg="mod">
          <ac:chgData name="Gisleine Schorn" userId="fe3101c7-3b61-4168-b4fc-0feb17ec260e" providerId="ADAL" clId="{44BC62EC-FE3D-4B04-9CAF-ADD74DE0CB03}" dt="2022-07-08T00:24:43.979" v="2142" actId="404"/>
          <ac:spMkLst>
            <pc:docMk/>
            <pc:sldMk cId="2204870258" sldId="1034"/>
            <ac:spMk id="8" creationId="{38E3B7D9-67FD-43D1-903F-3E9B2A0EA8DD}"/>
          </ac:spMkLst>
        </pc:spChg>
      </pc:sldChg>
      <pc:sldChg chg="delSp modSp add del mod">
        <pc:chgData name="Gisleine Schorn" userId="fe3101c7-3b61-4168-b4fc-0feb17ec260e" providerId="ADAL" clId="{44BC62EC-FE3D-4B04-9CAF-ADD74DE0CB03}" dt="2022-07-12T13:58:31.144" v="3569" actId="47"/>
        <pc:sldMkLst>
          <pc:docMk/>
          <pc:sldMk cId="2996919929" sldId="1034"/>
        </pc:sldMkLst>
        <pc:spChg chg="del mod">
          <ac:chgData name="Gisleine Schorn" userId="fe3101c7-3b61-4168-b4fc-0feb17ec260e" providerId="ADAL" clId="{44BC62EC-FE3D-4B04-9CAF-ADD74DE0CB03}" dt="2022-07-12T13:58:14.491" v="3563"/>
          <ac:spMkLst>
            <pc:docMk/>
            <pc:sldMk cId="2996919929" sldId="1034"/>
            <ac:spMk id="8" creationId="{38E3B7D9-67FD-43D1-903F-3E9B2A0EA8DD}"/>
          </ac:spMkLst>
        </pc:spChg>
      </pc:sldChg>
      <pc:sldChg chg="addSp delSp modSp add mod addAnim delAnim modAnim">
        <pc:chgData name="Gisleine Schorn" userId="fe3101c7-3b61-4168-b4fc-0feb17ec260e" providerId="ADAL" clId="{44BC62EC-FE3D-4B04-9CAF-ADD74DE0CB03}" dt="2022-07-12T19:50:16.617" v="3595" actId="14100"/>
        <pc:sldMkLst>
          <pc:docMk/>
          <pc:sldMk cId="15407279" sldId="1035"/>
        </pc:sldMkLst>
        <pc:spChg chg="del">
          <ac:chgData name="Gisleine Schorn" userId="fe3101c7-3b61-4168-b4fc-0feb17ec260e" providerId="ADAL" clId="{44BC62EC-FE3D-4B04-9CAF-ADD74DE0CB03}" dt="2022-07-12T13:58:27.867" v="3568" actId="478"/>
          <ac:spMkLst>
            <pc:docMk/>
            <pc:sldMk cId="15407279" sldId="1035"/>
            <ac:spMk id="13" creationId="{47586A8E-BB1E-4975-86AB-BE3BD9A464F9}"/>
          </ac:spMkLst>
        </pc:spChg>
        <pc:spChg chg="add del">
          <ac:chgData name="Gisleine Schorn" userId="fe3101c7-3b61-4168-b4fc-0feb17ec260e" providerId="ADAL" clId="{44BC62EC-FE3D-4B04-9CAF-ADD74DE0CB03}" dt="2022-07-12T13:58:25.681" v="3567" actId="478"/>
          <ac:spMkLst>
            <pc:docMk/>
            <pc:sldMk cId="15407279" sldId="1035"/>
            <ac:spMk id="16" creationId="{ED1DF8BB-E175-4AD6-BA18-59FE03AF5225}"/>
          </ac:spMkLst>
        </pc:spChg>
        <pc:spChg chg="add del">
          <ac:chgData name="Gisleine Schorn" userId="fe3101c7-3b61-4168-b4fc-0feb17ec260e" providerId="ADAL" clId="{44BC62EC-FE3D-4B04-9CAF-ADD74DE0CB03}" dt="2022-07-12T13:58:25.681" v="3567" actId="478"/>
          <ac:spMkLst>
            <pc:docMk/>
            <pc:sldMk cId="15407279" sldId="1035"/>
            <ac:spMk id="17" creationId="{FBAD18A7-7528-4272-AB4D-79C15B56616E}"/>
          </ac:spMkLst>
        </pc:spChg>
        <pc:spChg chg="add del">
          <ac:chgData name="Gisleine Schorn" userId="fe3101c7-3b61-4168-b4fc-0feb17ec260e" providerId="ADAL" clId="{44BC62EC-FE3D-4B04-9CAF-ADD74DE0CB03}" dt="2022-07-12T13:58:25.681" v="3567" actId="478"/>
          <ac:spMkLst>
            <pc:docMk/>
            <pc:sldMk cId="15407279" sldId="1035"/>
            <ac:spMk id="18" creationId="{96AABB38-C9CD-467B-983C-DE42AE3AD23E}"/>
          </ac:spMkLst>
        </pc:spChg>
        <pc:spChg chg="add del">
          <ac:chgData name="Gisleine Schorn" userId="fe3101c7-3b61-4168-b4fc-0feb17ec260e" providerId="ADAL" clId="{44BC62EC-FE3D-4B04-9CAF-ADD74DE0CB03}" dt="2022-07-12T13:58:25.681" v="3567" actId="478"/>
          <ac:spMkLst>
            <pc:docMk/>
            <pc:sldMk cId="15407279" sldId="1035"/>
            <ac:spMk id="19" creationId="{084B85DF-8512-4626-96F3-9A33789732F1}"/>
          </ac:spMkLst>
        </pc:spChg>
        <pc:spChg chg="add del">
          <ac:chgData name="Gisleine Schorn" userId="fe3101c7-3b61-4168-b4fc-0feb17ec260e" providerId="ADAL" clId="{44BC62EC-FE3D-4B04-9CAF-ADD74DE0CB03}" dt="2022-07-12T13:58:25.681" v="3567" actId="478"/>
          <ac:spMkLst>
            <pc:docMk/>
            <pc:sldMk cId="15407279" sldId="1035"/>
            <ac:spMk id="20" creationId="{9CC07814-9A11-43BB-99F5-5F1160AE2B78}"/>
          </ac:spMkLst>
        </pc:spChg>
        <pc:spChg chg="add del">
          <ac:chgData name="Gisleine Schorn" userId="fe3101c7-3b61-4168-b4fc-0feb17ec260e" providerId="ADAL" clId="{44BC62EC-FE3D-4B04-9CAF-ADD74DE0CB03}" dt="2022-07-12T13:58:25.681" v="3567" actId="478"/>
          <ac:spMkLst>
            <pc:docMk/>
            <pc:sldMk cId="15407279" sldId="1035"/>
            <ac:spMk id="21" creationId="{00D94399-2EAA-43CD-858F-1124BBBCECD7}"/>
          </ac:spMkLst>
        </pc:spChg>
        <pc:spChg chg="add del">
          <ac:chgData name="Gisleine Schorn" userId="fe3101c7-3b61-4168-b4fc-0feb17ec260e" providerId="ADAL" clId="{44BC62EC-FE3D-4B04-9CAF-ADD74DE0CB03}" dt="2022-07-12T13:58:25.681" v="3567" actId="478"/>
          <ac:spMkLst>
            <pc:docMk/>
            <pc:sldMk cId="15407279" sldId="1035"/>
            <ac:spMk id="22" creationId="{E1E6AB38-8B82-4E1C-B49D-92737DD70E7F}"/>
          </ac:spMkLst>
        </pc:spChg>
        <pc:spChg chg="add mod">
          <ac:chgData name="Gisleine Schorn" userId="fe3101c7-3b61-4168-b4fc-0feb17ec260e" providerId="ADAL" clId="{44BC62EC-FE3D-4B04-9CAF-ADD74DE0CB03}" dt="2022-07-12T13:59:22.560" v="3585" actId="1076"/>
          <ac:spMkLst>
            <pc:docMk/>
            <pc:sldMk cId="15407279" sldId="1035"/>
            <ac:spMk id="23" creationId="{85AC1D36-6C1B-43A3-9C50-97D780C68D78}"/>
          </ac:spMkLst>
        </pc:spChg>
        <pc:spChg chg="mod">
          <ac:chgData name="Gisleine Schorn" userId="fe3101c7-3b61-4168-b4fc-0feb17ec260e" providerId="ADAL" clId="{44BC62EC-FE3D-4B04-9CAF-ADD74DE0CB03}" dt="2022-07-12T13:59:02.015" v="3582" actId="14100"/>
          <ac:spMkLst>
            <pc:docMk/>
            <pc:sldMk cId="15407279" sldId="1035"/>
            <ac:spMk id="26" creationId="{74D5138B-1D16-40AE-9D52-9D16B5437ED9}"/>
          </ac:spMkLst>
        </pc:spChg>
        <pc:spChg chg="add mod">
          <ac:chgData name="Gisleine Schorn" userId="fe3101c7-3b61-4168-b4fc-0feb17ec260e" providerId="ADAL" clId="{44BC62EC-FE3D-4B04-9CAF-ADD74DE0CB03}" dt="2022-07-12T13:59:22.560" v="3585" actId="1076"/>
          <ac:spMkLst>
            <pc:docMk/>
            <pc:sldMk cId="15407279" sldId="1035"/>
            <ac:spMk id="27" creationId="{FE5A1250-F4C7-4D98-9D81-341EB850DDF3}"/>
          </ac:spMkLst>
        </pc:spChg>
        <pc:graphicFrameChg chg="add mod">
          <ac:chgData name="Gisleine Schorn" userId="fe3101c7-3b61-4168-b4fc-0feb17ec260e" providerId="ADAL" clId="{44BC62EC-FE3D-4B04-9CAF-ADD74DE0CB03}" dt="2022-07-12T19:50:16.617" v="3595" actId="14100"/>
          <ac:graphicFrameMkLst>
            <pc:docMk/>
            <pc:sldMk cId="15407279" sldId="1035"/>
            <ac:graphicFrameMk id="25" creationId="{40B532E5-71D6-4129-AB7D-1382E1DF8FA8}"/>
          </ac:graphicFrameMkLst>
        </pc:graphicFrameChg>
        <pc:picChg chg="add del">
          <ac:chgData name="Gisleine Schorn" userId="fe3101c7-3b61-4168-b4fc-0feb17ec260e" providerId="ADAL" clId="{44BC62EC-FE3D-4B04-9CAF-ADD74DE0CB03}" dt="2022-07-12T13:58:25.681" v="3567" actId="478"/>
          <ac:picMkLst>
            <pc:docMk/>
            <pc:sldMk cId="15407279" sldId="1035"/>
            <ac:picMk id="8" creationId="{4DBCDD5C-1D39-4641-B6E2-A659E6F7C561}"/>
          </ac:picMkLst>
        </pc:picChg>
        <pc:picChg chg="add del">
          <ac:chgData name="Gisleine Schorn" userId="fe3101c7-3b61-4168-b4fc-0feb17ec260e" providerId="ADAL" clId="{44BC62EC-FE3D-4B04-9CAF-ADD74DE0CB03}" dt="2022-07-12T13:58:25.681" v="3567" actId="478"/>
          <ac:picMkLst>
            <pc:docMk/>
            <pc:sldMk cId="15407279" sldId="1035"/>
            <ac:picMk id="10" creationId="{47D8298D-F295-4D1F-8A92-8EF9B70E3F37}"/>
          </ac:picMkLst>
        </pc:picChg>
        <pc:picChg chg="add del">
          <ac:chgData name="Gisleine Schorn" userId="fe3101c7-3b61-4168-b4fc-0feb17ec260e" providerId="ADAL" clId="{44BC62EC-FE3D-4B04-9CAF-ADD74DE0CB03}" dt="2022-07-12T13:58:25.681" v="3567" actId="478"/>
          <ac:picMkLst>
            <pc:docMk/>
            <pc:sldMk cId="15407279" sldId="1035"/>
            <ac:picMk id="12" creationId="{9593DD03-9E35-4BDF-91EC-BC1E81FF95F3}"/>
          </ac:picMkLst>
        </pc:picChg>
        <pc:picChg chg="add del">
          <ac:chgData name="Gisleine Schorn" userId="fe3101c7-3b61-4168-b4fc-0feb17ec260e" providerId="ADAL" clId="{44BC62EC-FE3D-4B04-9CAF-ADD74DE0CB03}" dt="2022-07-12T13:58:25.681" v="3567" actId="478"/>
          <ac:picMkLst>
            <pc:docMk/>
            <pc:sldMk cId="15407279" sldId="1035"/>
            <ac:picMk id="15" creationId="{A26E8FA7-CCA4-42D4-B9D6-B4B9DEEDB154}"/>
          </ac:picMkLst>
        </pc:picChg>
        <pc:picChg chg="add del">
          <ac:chgData name="Gisleine Schorn" userId="fe3101c7-3b61-4168-b4fc-0feb17ec260e" providerId="ADAL" clId="{44BC62EC-FE3D-4B04-9CAF-ADD74DE0CB03}" dt="2022-07-12T13:58:25.681" v="3567" actId="478"/>
          <ac:picMkLst>
            <pc:docMk/>
            <pc:sldMk cId="15407279" sldId="1035"/>
            <ac:picMk id="24" creationId="{D7B82FA4-AA7C-4150-923E-BDCF7B8BA0AF}"/>
          </ac:picMkLst>
        </pc:picChg>
        <pc:picChg chg="add del">
          <ac:chgData name="Gisleine Schorn" userId="fe3101c7-3b61-4168-b4fc-0feb17ec260e" providerId="ADAL" clId="{44BC62EC-FE3D-4B04-9CAF-ADD74DE0CB03}" dt="2022-07-12T13:58:25.681" v="3567" actId="478"/>
          <ac:picMkLst>
            <pc:docMk/>
            <pc:sldMk cId="15407279" sldId="1035"/>
            <ac:picMk id="34" creationId="{FC5B6F3B-C76F-440F-B0F3-A341A30AD942}"/>
          </ac:picMkLst>
        </pc:picChg>
        <pc:picChg chg="add del">
          <ac:chgData name="Gisleine Schorn" userId="fe3101c7-3b61-4168-b4fc-0feb17ec260e" providerId="ADAL" clId="{44BC62EC-FE3D-4B04-9CAF-ADD74DE0CB03}" dt="2022-07-12T13:58:25.681" v="3567" actId="478"/>
          <ac:picMkLst>
            <pc:docMk/>
            <pc:sldMk cId="15407279" sldId="1035"/>
            <ac:picMk id="36" creationId="{C48CAAB5-5E71-4D57-A3A0-EA251A61541B}"/>
          </ac:picMkLst>
        </pc:picChg>
        <pc:picChg chg="add del">
          <ac:chgData name="Gisleine Schorn" userId="fe3101c7-3b61-4168-b4fc-0feb17ec260e" providerId="ADAL" clId="{44BC62EC-FE3D-4B04-9CAF-ADD74DE0CB03}" dt="2022-07-12T13:58:23.745" v="3566" actId="478"/>
          <ac:picMkLst>
            <pc:docMk/>
            <pc:sldMk cId="15407279" sldId="1035"/>
            <ac:picMk id="435" creationId="{00000000-0000-0000-0000-000000000000}"/>
          </ac:picMkLst>
        </pc:picChg>
        <pc:cxnChg chg="add mod">
          <ac:chgData name="Gisleine Schorn" userId="fe3101c7-3b61-4168-b4fc-0feb17ec260e" providerId="ADAL" clId="{44BC62EC-FE3D-4B04-9CAF-ADD74DE0CB03}" dt="2022-07-12T13:59:22.560" v="3585" actId="1076"/>
          <ac:cxnSpMkLst>
            <pc:docMk/>
            <pc:sldMk cId="15407279" sldId="1035"/>
            <ac:cxnSpMk id="28" creationId="{161B3C7D-F7AB-41E3-92F2-C3114AF93CE5}"/>
          </ac:cxnSpMkLst>
        </pc:cxnChg>
      </pc:sldChg>
      <pc:sldChg chg="delSp add del mod ord delAnim">
        <pc:chgData name="Gisleine Schorn" userId="fe3101c7-3b61-4168-b4fc-0feb17ec260e" providerId="ADAL" clId="{44BC62EC-FE3D-4B04-9CAF-ADD74DE0CB03}" dt="2022-07-05T14:13:59.018" v="497" actId="47"/>
        <pc:sldMkLst>
          <pc:docMk/>
          <pc:sldMk cId="2026954663" sldId="2147468953"/>
        </pc:sldMkLst>
        <pc:spChg chg="del">
          <ac:chgData name="Gisleine Schorn" userId="fe3101c7-3b61-4168-b4fc-0feb17ec260e" providerId="ADAL" clId="{44BC62EC-FE3D-4B04-9CAF-ADD74DE0CB03}" dt="2022-07-05T14:11:13.611" v="388" actId="21"/>
          <ac:spMkLst>
            <pc:docMk/>
            <pc:sldMk cId="2026954663" sldId="2147468953"/>
            <ac:spMk id="11" creationId="{3B014559-8554-464A-B4CE-6B69493F336B}"/>
          </ac:spMkLst>
        </pc:spChg>
        <pc:spChg chg="del">
          <ac:chgData name="Gisleine Schorn" userId="fe3101c7-3b61-4168-b4fc-0feb17ec260e" providerId="ADAL" clId="{44BC62EC-FE3D-4B04-9CAF-ADD74DE0CB03}" dt="2022-07-05T14:11:13.611" v="388" actId="21"/>
          <ac:spMkLst>
            <pc:docMk/>
            <pc:sldMk cId="2026954663" sldId="2147468953"/>
            <ac:spMk id="12" creationId="{AD7159DE-4CF3-40DA-9F19-1906549859A2}"/>
          </ac:spMkLst>
        </pc:spChg>
        <pc:spChg chg="del">
          <ac:chgData name="Gisleine Schorn" userId="fe3101c7-3b61-4168-b4fc-0feb17ec260e" providerId="ADAL" clId="{44BC62EC-FE3D-4B04-9CAF-ADD74DE0CB03}" dt="2022-07-05T14:11:13.611" v="388" actId="21"/>
          <ac:spMkLst>
            <pc:docMk/>
            <pc:sldMk cId="2026954663" sldId="2147468953"/>
            <ac:spMk id="13" creationId="{E6CA87B9-F312-4EE6-B0CA-0E2BC1BA1E08}"/>
          </ac:spMkLst>
        </pc:spChg>
        <pc:picChg chg="del">
          <ac:chgData name="Gisleine Schorn" userId="fe3101c7-3b61-4168-b4fc-0feb17ec260e" providerId="ADAL" clId="{44BC62EC-FE3D-4B04-9CAF-ADD74DE0CB03}" dt="2022-07-05T14:11:13.611" v="388" actId="21"/>
          <ac:picMkLst>
            <pc:docMk/>
            <pc:sldMk cId="2026954663" sldId="2147468953"/>
            <ac:picMk id="3" creationId="{61D9B9FD-A0BF-43F9-92A9-A8FB9FC461A0}"/>
          </ac:picMkLst>
        </pc:picChg>
        <pc:picChg chg="del">
          <ac:chgData name="Gisleine Schorn" userId="fe3101c7-3b61-4168-b4fc-0feb17ec260e" providerId="ADAL" clId="{44BC62EC-FE3D-4B04-9CAF-ADD74DE0CB03}" dt="2022-07-05T14:11:13.611" v="388" actId="21"/>
          <ac:picMkLst>
            <pc:docMk/>
            <pc:sldMk cId="2026954663" sldId="2147468953"/>
            <ac:picMk id="5" creationId="{16F61430-816E-424F-A09E-66E3F140164F}"/>
          </ac:picMkLst>
        </pc:picChg>
        <pc:picChg chg="del">
          <ac:chgData name="Gisleine Schorn" userId="fe3101c7-3b61-4168-b4fc-0feb17ec260e" providerId="ADAL" clId="{44BC62EC-FE3D-4B04-9CAF-ADD74DE0CB03}" dt="2022-07-05T14:11:13.611" v="388" actId="21"/>
          <ac:picMkLst>
            <pc:docMk/>
            <pc:sldMk cId="2026954663" sldId="2147468953"/>
            <ac:picMk id="7" creationId="{E498D60F-C5DA-49B6-9155-EB544E97F974}"/>
          </ac:picMkLst>
        </pc:picChg>
        <pc:picChg chg="del">
          <ac:chgData name="Gisleine Schorn" userId="fe3101c7-3b61-4168-b4fc-0feb17ec260e" providerId="ADAL" clId="{44BC62EC-FE3D-4B04-9CAF-ADD74DE0CB03}" dt="2022-07-05T14:11:13.611" v="388" actId="21"/>
          <ac:picMkLst>
            <pc:docMk/>
            <pc:sldMk cId="2026954663" sldId="2147468953"/>
            <ac:picMk id="8" creationId="{34E35514-201F-4C43-969B-3C05C01C56E7}"/>
          </ac:picMkLst>
        </pc:picChg>
        <pc:picChg chg="del">
          <ac:chgData name="Gisleine Schorn" userId="fe3101c7-3b61-4168-b4fc-0feb17ec260e" providerId="ADAL" clId="{44BC62EC-FE3D-4B04-9CAF-ADD74DE0CB03}" dt="2022-07-05T14:11:13.611" v="388" actId="21"/>
          <ac:picMkLst>
            <pc:docMk/>
            <pc:sldMk cId="2026954663" sldId="2147468953"/>
            <ac:picMk id="9" creationId="{177EF2BF-6C63-4DD3-8D1E-4173E5315A8F}"/>
          </ac:picMkLst>
        </pc:picChg>
      </pc:sldChg>
      <pc:sldMasterChg chg="delSldLayout">
        <pc:chgData name="Gisleine Schorn" userId="fe3101c7-3b61-4168-b4fc-0feb17ec260e" providerId="ADAL" clId="{44BC62EC-FE3D-4B04-9CAF-ADD74DE0CB03}" dt="2022-07-12T13:58:31.144" v="3569" actId="47"/>
        <pc:sldMasterMkLst>
          <pc:docMk/>
          <pc:sldMasterMk cId="0" sldId="2147483648"/>
        </pc:sldMasterMkLst>
        <pc:sldLayoutChg chg="del">
          <pc:chgData name="Gisleine Schorn" userId="fe3101c7-3b61-4168-b4fc-0feb17ec260e" providerId="ADAL" clId="{44BC62EC-FE3D-4B04-9CAF-ADD74DE0CB03}" dt="2022-07-08T00:25:03.026" v="2145" actId="47"/>
          <pc:sldLayoutMkLst>
            <pc:docMk/>
            <pc:sldMasterMk cId="0" sldId="2147483648"/>
            <pc:sldLayoutMk cId="2020917139" sldId="2147483834"/>
          </pc:sldLayoutMkLst>
        </pc:sldLayoutChg>
        <pc:sldLayoutChg chg="del">
          <pc:chgData name="Gisleine Schorn" userId="fe3101c7-3b61-4168-b4fc-0feb17ec260e" providerId="ADAL" clId="{44BC62EC-FE3D-4B04-9CAF-ADD74DE0CB03}" dt="2022-07-12T13:58:31.144" v="3569" actId="47"/>
          <pc:sldLayoutMkLst>
            <pc:docMk/>
            <pc:sldMasterMk cId="0" sldId="2147483648"/>
            <pc:sldLayoutMk cId="3372959934" sldId="2147483834"/>
          </pc:sldLayoutMkLst>
        </pc:sldLayoutChg>
      </pc:sldMasterChg>
    </pc:docChg>
  </pc:docChgLst>
  <pc:docChgLst>
    <pc:chgData name="Dalvana Klipel" userId="f5fd74fa-ce4b-430b-8955-570ec5e2f920" providerId="ADAL" clId="{3D462A1F-8A9F-4AEE-B038-C08800C87025}"/>
    <pc:docChg chg="custSel modSld">
      <pc:chgData name="Dalvana Klipel" userId="f5fd74fa-ce4b-430b-8955-570ec5e2f920" providerId="ADAL" clId="{3D462A1F-8A9F-4AEE-B038-C08800C87025}" dt="2022-07-13T18:00:00.201" v="3" actId="478"/>
      <pc:docMkLst>
        <pc:docMk/>
      </pc:docMkLst>
      <pc:sldChg chg="modSp">
        <pc:chgData name="Dalvana Klipel" userId="f5fd74fa-ce4b-430b-8955-570ec5e2f920" providerId="ADAL" clId="{3D462A1F-8A9F-4AEE-B038-C08800C87025}" dt="2022-07-13T17:59:20.455" v="2"/>
        <pc:sldMkLst>
          <pc:docMk/>
          <pc:sldMk cId="2052736848" sldId="985"/>
        </pc:sldMkLst>
        <pc:graphicFrameChg chg="mod">
          <ac:chgData name="Dalvana Klipel" userId="f5fd74fa-ce4b-430b-8955-570ec5e2f920" providerId="ADAL" clId="{3D462A1F-8A9F-4AEE-B038-C08800C87025}" dt="2022-07-13T17:59:20.455" v="2"/>
          <ac:graphicFrameMkLst>
            <pc:docMk/>
            <pc:sldMk cId="2052736848" sldId="985"/>
            <ac:graphicFrameMk id="10" creationId="{4D80953C-D654-46DC-B860-2D6698C533C5}"/>
          </ac:graphicFrameMkLst>
        </pc:graphicFrameChg>
      </pc:sldChg>
      <pc:sldChg chg="modSp mod">
        <pc:chgData name="Dalvana Klipel" userId="f5fd74fa-ce4b-430b-8955-570ec5e2f920" providerId="ADAL" clId="{3D462A1F-8A9F-4AEE-B038-C08800C87025}" dt="2022-07-13T17:56:46.974" v="1" actId="20577"/>
        <pc:sldMkLst>
          <pc:docMk/>
          <pc:sldMk cId="255417470" sldId="996"/>
        </pc:sldMkLst>
        <pc:spChg chg="mod">
          <ac:chgData name="Dalvana Klipel" userId="f5fd74fa-ce4b-430b-8955-570ec5e2f920" providerId="ADAL" clId="{3D462A1F-8A9F-4AEE-B038-C08800C87025}" dt="2022-07-13T17:56:46.974" v="1" actId="20577"/>
          <ac:spMkLst>
            <pc:docMk/>
            <pc:sldMk cId="255417470" sldId="996"/>
            <ac:spMk id="10" creationId="{DA722FF4-C3EC-418A-9450-9E9054A8895C}"/>
          </ac:spMkLst>
        </pc:spChg>
      </pc:sldChg>
      <pc:sldChg chg="delSp mod">
        <pc:chgData name="Dalvana Klipel" userId="f5fd74fa-ce4b-430b-8955-570ec5e2f920" providerId="ADAL" clId="{3D462A1F-8A9F-4AEE-B038-C08800C87025}" dt="2022-07-13T18:00:00.201" v="3" actId="478"/>
        <pc:sldMkLst>
          <pc:docMk/>
          <pc:sldMk cId="15407279" sldId="1035"/>
        </pc:sldMkLst>
        <pc:cxnChg chg="del">
          <ac:chgData name="Dalvana Klipel" userId="f5fd74fa-ce4b-430b-8955-570ec5e2f920" providerId="ADAL" clId="{3D462A1F-8A9F-4AEE-B038-C08800C87025}" dt="2022-07-13T18:00:00.201" v="3" actId="478"/>
          <ac:cxnSpMkLst>
            <pc:docMk/>
            <pc:sldMk cId="15407279" sldId="1035"/>
            <ac:cxnSpMk id="28" creationId="{161B3C7D-F7AB-41E3-92F2-C3114AF93CE5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637A9-A1F7-41B5-BCFD-D46A01A06B08}" type="doc">
      <dgm:prSet loTypeId="urn:microsoft.com/office/officeart/2005/8/layout/hProcess1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0125FBB1-74DF-4624-92FB-0185E5015B00}">
      <dgm:prSet phldrT="[Texto]" custT="1"/>
      <dgm:spPr>
        <a:ln w="3175">
          <a:noFill/>
        </a:ln>
      </dgm:spPr>
      <dgm:t>
        <a:bodyPr spcFirstLastPara="0" vert="horz" wrap="square" lIns="44006" tIns="14669" rIns="14669" bIns="14669" numCol="1" spcCol="1270" rtlCol="0" anchor="ctr" anchorCtr="0"/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Componentes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 Free </a:t>
          </a: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Níquel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  <a:cs typeface="Calibri" panose="020F0502020204030204" pitchFamily="34" charset="0"/>
          </a:endParaRPr>
        </a:p>
      </dgm:t>
    </dgm:pt>
    <dgm:pt modelId="{0C11BE41-FDC7-4B3C-8F91-5117A581E06E}" type="parTrans" cxnId="{CFD386F2-6577-47BE-A449-B28F198AE13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EF56EB61-5EF3-438F-A0A2-4B01A72BDDB0}" type="sibTrans" cxnId="{CFD386F2-6577-47BE-A449-B28F198AE13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4F2805C8-33D5-4557-B942-80CF3E0F3742}">
      <dgm:prSet phldrT="[Texto]" custT="1"/>
      <dgm:spPr>
        <a:ln w="3175">
          <a:noFill/>
        </a:ln>
      </dgm:spPr>
      <dgm:t>
        <a:bodyPr spcFirstLastPara="0" vert="horz" wrap="square" lIns="44006" tIns="14669" rIns="14669" bIns="14669" numCol="1" spcCol="1270" rtlCol="0" anchor="ctr" anchorCtr="0"/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Materiais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 e </a:t>
          </a: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componentes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 Free Ftalatos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  <a:cs typeface="Calibri" panose="020F0502020204030204" pitchFamily="34" charset="0"/>
          </a:endParaRPr>
        </a:p>
      </dgm:t>
    </dgm:pt>
    <dgm:pt modelId="{87B00B02-3AD3-4891-8D97-2BA48471B9F7}" type="parTrans" cxnId="{AAA17024-DC13-43B1-845C-10CE1C977D8D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2BA23029-CAD5-4A41-8D36-C471AF92AA5D}" type="sibTrans" cxnId="{AAA17024-DC13-43B1-845C-10CE1C977D8D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3FBF50B8-82D5-4E7B-BBDF-E232658F8A30}">
      <dgm:prSet phldrT="[Texto]" custT="1"/>
      <dgm:spPr>
        <a:ln w="3175">
          <a:noFill/>
        </a:ln>
      </dgm:spPr>
      <dgm:t>
        <a:bodyPr spcFirstLastPara="0" vert="horz" wrap="square" lIns="44006" tIns="14669" rIns="14669" bIns="14669" numCol="1" spcCol="1270" rtlCol="0" anchor="ctr" anchorCtr="0"/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Aquisição de cromatógrafos</a:t>
          </a:r>
        </a:p>
      </dgm:t>
    </dgm:pt>
    <dgm:pt modelId="{95EE8091-28C0-4DA7-BD66-A090EACD8005}" type="parTrans" cxnId="{ACEC72B7-42C1-4201-9F7D-96B8C7FBE34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80143DB0-5673-4931-B6DB-AA1BE2BF43C2}" type="sibTrans" cxnId="{ACEC72B7-42C1-4201-9F7D-96B8C7FBE34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53A4B3F7-54C4-4147-913B-66F706D62E93}">
      <dgm:prSet phldrT="[Texto]" custT="1"/>
      <dgm:spPr>
        <a:ln w="3175">
          <a:noFill/>
        </a:ln>
      </dgm:spPr>
      <dgm:t>
        <a:bodyPr rtlCol="0" anchor="ctr"/>
        <a:lstStyle/>
        <a:p>
          <a:r>
            <a:rPr lang="pt-BR" sz="900" b="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Eliminação de metais pesados em todos materiais</a:t>
          </a:r>
          <a:endParaRPr lang="pt-BR" sz="900" b="0" dirty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D18777B1-E333-4FD5-B607-1C36FAE00631}" type="parTrans" cxnId="{DBD53798-147C-4110-A87A-565023391209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7FAC002A-251D-4DAE-9325-E3DCE0861774}" type="sibTrans" cxnId="{DBD53798-147C-4110-A87A-565023391209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90874EB6-8AF6-444A-AFE8-411E2795958F}">
      <dgm:prSet phldrT="[Texto]" custT="1"/>
      <dgm:spPr>
        <a:ln w="3175">
          <a:noFill/>
        </a:ln>
      </dgm:spPr>
      <dgm:t>
        <a:bodyPr spcFirstLastPara="0" vert="horz" wrap="square" lIns="44006" tIns="14669" rIns="14669" bIns="14669" numCol="1" spcCol="1270" rtlCol="0" anchor="ctr" anchorCtr="0"/>
        <a:lstStyle/>
        <a:p>
          <a:r>
            <a:rPr lang="pt-BR" sz="900" b="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Monitoramento de Substâncias Restritas (REACH e CP 65)</a:t>
          </a:r>
          <a:endParaRPr lang="pt-BR" sz="900" b="0" dirty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088AE267-26CE-473F-8F32-9BE0C66879C9}" type="parTrans" cxnId="{18A7CC73-D18A-438F-8B68-0026D66BA352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93307123-16E0-4569-92E9-06C6D295F3B5}" type="sibTrans" cxnId="{18A7CC73-D18A-438F-8B68-0026D66BA352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gm:t>
    </dgm:pt>
    <dgm:pt modelId="{AAA6E550-FFA1-461B-A45D-476BC72CD471}" type="pres">
      <dgm:prSet presAssocID="{5B3637A9-A1F7-41B5-BCFD-D46A01A06B08}" presName="Name0" presStyleCnt="0">
        <dgm:presLayoutVars>
          <dgm:dir/>
          <dgm:resizeHandles val="exact"/>
        </dgm:presLayoutVars>
      </dgm:prSet>
      <dgm:spPr/>
    </dgm:pt>
    <dgm:pt modelId="{87BC3167-DBA3-48BE-8F42-C3E98A3F2AEB}" type="pres">
      <dgm:prSet presAssocID="{5B3637A9-A1F7-41B5-BCFD-D46A01A06B08}" presName="arrow" presStyleLbl="bgShp" presStyleIdx="0" presStyleCnt="1" custLinFactNeighborY="-4434"/>
      <dgm:spPr/>
    </dgm:pt>
    <dgm:pt modelId="{EFBF85BD-E6B6-407F-9254-0848D0C33A39}" type="pres">
      <dgm:prSet presAssocID="{5B3637A9-A1F7-41B5-BCFD-D46A01A06B08}" presName="points" presStyleCnt="0"/>
      <dgm:spPr/>
    </dgm:pt>
    <dgm:pt modelId="{4FA9968C-117D-4CD7-A6FF-BA60A19CF9A6}" type="pres">
      <dgm:prSet presAssocID="{53A4B3F7-54C4-4147-913B-66F706D62E93}" presName="compositeA" presStyleCnt="0"/>
      <dgm:spPr/>
    </dgm:pt>
    <dgm:pt modelId="{35B631FA-AD47-42AD-B1F2-75839F7DF1B6}" type="pres">
      <dgm:prSet presAssocID="{53A4B3F7-54C4-4147-913B-66F706D62E93}" presName="textA" presStyleLbl="revTx" presStyleIdx="0" presStyleCnt="5">
        <dgm:presLayoutVars>
          <dgm:bulletEnabled val="1"/>
        </dgm:presLayoutVars>
      </dgm:prSet>
      <dgm:spPr/>
    </dgm:pt>
    <dgm:pt modelId="{17DC8F42-6E03-4E18-B941-27216D5C5149}" type="pres">
      <dgm:prSet presAssocID="{53A4B3F7-54C4-4147-913B-66F706D62E93}" presName="circleA" presStyleLbl="node1" presStyleIdx="0" presStyleCnt="5"/>
      <dgm:spPr/>
    </dgm:pt>
    <dgm:pt modelId="{66B465B8-8341-4773-8BC6-3EE5F0703C5E}" type="pres">
      <dgm:prSet presAssocID="{53A4B3F7-54C4-4147-913B-66F706D62E93}" presName="spaceA" presStyleCnt="0"/>
      <dgm:spPr/>
    </dgm:pt>
    <dgm:pt modelId="{ECEFA372-E1CE-449A-B196-ADF696F89425}" type="pres">
      <dgm:prSet presAssocID="{7FAC002A-251D-4DAE-9325-E3DCE0861774}" presName="space" presStyleCnt="0"/>
      <dgm:spPr/>
    </dgm:pt>
    <dgm:pt modelId="{A8CF8565-C0AC-45C0-A3AA-D7E874951EE7}" type="pres">
      <dgm:prSet presAssocID="{0125FBB1-74DF-4624-92FB-0185E5015B00}" presName="compositeB" presStyleCnt="0"/>
      <dgm:spPr/>
    </dgm:pt>
    <dgm:pt modelId="{E75E05A2-7692-4C13-B2A0-F5DD1D10CDE5}" type="pres">
      <dgm:prSet presAssocID="{0125FBB1-74DF-4624-92FB-0185E5015B00}" presName="textB" presStyleLbl="revTx" presStyleIdx="1" presStyleCnt="5">
        <dgm:presLayoutVars>
          <dgm:bulletEnabled val="1"/>
        </dgm:presLayoutVars>
      </dgm:prSet>
      <dgm:spPr/>
    </dgm:pt>
    <dgm:pt modelId="{D0815CFB-385F-47DE-8904-AF815B0E1A30}" type="pres">
      <dgm:prSet presAssocID="{0125FBB1-74DF-4624-92FB-0185E5015B00}" presName="circleB" presStyleLbl="node1" presStyleIdx="1" presStyleCnt="5"/>
      <dgm:spPr/>
    </dgm:pt>
    <dgm:pt modelId="{FD021F12-2039-48B1-89CD-895034FC7D2A}" type="pres">
      <dgm:prSet presAssocID="{0125FBB1-74DF-4624-92FB-0185E5015B00}" presName="spaceB" presStyleCnt="0"/>
      <dgm:spPr/>
    </dgm:pt>
    <dgm:pt modelId="{3513BCFE-0888-4D09-9745-6FA5FC72DAB3}" type="pres">
      <dgm:prSet presAssocID="{EF56EB61-5EF3-438F-A0A2-4B01A72BDDB0}" presName="space" presStyleCnt="0"/>
      <dgm:spPr/>
    </dgm:pt>
    <dgm:pt modelId="{577B719F-1E72-42A7-9E08-7A997930BB6B}" type="pres">
      <dgm:prSet presAssocID="{4F2805C8-33D5-4557-B942-80CF3E0F3742}" presName="compositeA" presStyleCnt="0"/>
      <dgm:spPr/>
    </dgm:pt>
    <dgm:pt modelId="{D4336F48-70F2-4EEF-A83B-862BC9D90519}" type="pres">
      <dgm:prSet presAssocID="{4F2805C8-33D5-4557-B942-80CF3E0F3742}" presName="textA" presStyleLbl="revTx" presStyleIdx="2" presStyleCnt="5">
        <dgm:presLayoutVars>
          <dgm:bulletEnabled val="1"/>
        </dgm:presLayoutVars>
      </dgm:prSet>
      <dgm:spPr/>
    </dgm:pt>
    <dgm:pt modelId="{FF121161-6683-45E9-9CCA-278D2AAC54BE}" type="pres">
      <dgm:prSet presAssocID="{4F2805C8-33D5-4557-B942-80CF3E0F3742}" presName="circleA" presStyleLbl="node1" presStyleIdx="2" presStyleCnt="5"/>
      <dgm:spPr/>
    </dgm:pt>
    <dgm:pt modelId="{CB9AE99A-6F0C-4607-85A6-E8659EB789AE}" type="pres">
      <dgm:prSet presAssocID="{4F2805C8-33D5-4557-B942-80CF3E0F3742}" presName="spaceA" presStyleCnt="0"/>
      <dgm:spPr/>
    </dgm:pt>
    <dgm:pt modelId="{8F2D1654-A6E8-4752-95B8-F9CB03FCDD69}" type="pres">
      <dgm:prSet presAssocID="{2BA23029-CAD5-4A41-8D36-C471AF92AA5D}" presName="space" presStyleCnt="0"/>
      <dgm:spPr/>
    </dgm:pt>
    <dgm:pt modelId="{F9DAEFB1-C15E-4054-8065-D7273D7BE7B9}" type="pres">
      <dgm:prSet presAssocID="{3FBF50B8-82D5-4E7B-BBDF-E232658F8A30}" presName="compositeB" presStyleCnt="0"/>
      <dgm:spPr/>
    </dgm:pt>
    <dgm:pt modelId="{9D2CACB7-FE61-44D5-9597-C6DF3DFBE47F}" type="pres">
      <dgm:prSet presAssocID="{3FBF50B8-82D5-4E7B-BBDF-E232658F8A30}" presName="textB" presStyleLbl="revTx" presStyleIdx="3" presStyleCnt="5">
        <dgm:presLayoutVars>
          <dgm:bulletEnabled val="1"/>
        </dgm:presLayoutVars>
      </dgm:prSet>
      <dgm:spPr/>
    </dgm:pt>
    <dgm:pt modelId="{4559B07A-BD75-4C2E-A26B-01FF569DE8D9}" type="pres">
      <dgm:prSet presAssocID="{3FBF50B8-82D5-4E7B-BBDF-E232658F8A30}" presName="circleB" presStyleLbl="node1" presStyleIdx="3" presStyleCnt="5"/>
      <dgm:spPr/>
    </dgm:pt>
    <dgm:pt modelId="{9B9ABC92-3D27-449D-B92E-3B0F32E136BE}" type="pres">
      <dgm:prSet presAssocID="{3FBF50B8-82D5-4E7B-BBDF-E232658F8A30}" presName="spaceB" presStyleCnt="0"/>
      <dgm:spPr/>
    </dgm:pt>
    <dgm:pt modelId="{A503A0D5-AC4C-474D-8819-099CE7EDEEF1}" type="pres">
      <dgm:prSet presAssocID="{80143DB0-5673-4931-B6DB-AA1BE2BF43C2}" presName="space" presStyleCnt="0"/>
      <dgm:spPr/>
    </dgm:pt>
    <dgm:pt modelId="{67F6780D-B264-49B7-8296-801334E9D3CC}" type="pres">
      <dgm:prSet presAssocID="{90874EB6-8AF6-444A-AFE8-411E2795958F}" presName="compositeA" presStyleCnt="0"/>
      <dgm:spPr/>
    </dgm:pt>
    <dgm:pt modelId="{1254962B-4C66-4845-AA25-339F8F0C24EB}" type="pres">
      <dgm:prSet presAssocID="{90874EB6-8AF6-444A-AFE8-411E2795958F}" presName="textA" presStyleLbl="revTx" presStyleIdx="4" presStyleCnt="5">
        <dgm:presLayoutVars>
          <dgm:bulletEnabled val="1"/>
        </dgm:presLayoutVars>
      </dgm:prSet>
      <dgm:spPr/>
    </dgm:pt>
    <dgm:pt modelId="{D00A05FC-AF59-4584-A4DE-CCF5522F875E}" type="pres">
      <dgm:prSet presAssocID="{90874EB6-8AF6-444A-AFE8-411E2795958F}" presName="circleA" presStyleLbl="node1" presStyleIdx="4" presStyleCnt="5"/>
      <dgm:spPr/>
    </dgm:pt>
    <dgm:pt modelId="{79FB1C07-5E52-40FA-8FA0-A7DDA035D549}" type="pres">
      <dgm:prSet presAssocID="{90874EB6-8AF6-444A-AFE8-411E2795958F}" presName="spaceA" presStyleCnt="0"/>
      <dgm:spPr/>
    </dgm:pt>
  </dgm:ptLst>
  <dgm:cxnLst>
    <dgm:cxn modelId="{AAA17024-DC13-43B1-845C-10CE1C977D8D}" srcId="{5B3637A9-A1F7-41B5-BCFD-D46A01A06B08}" destId="{4F2805C8-33D5-4557-B942-80CF3E0F3742}" srcOrd="2" destOrd="0" parTransId="{87B00B02-3AD3-4891-8D97-2BA48471B9F7}" sibTransId="{2BA23029-CAD5-4A41-8D36-C471AF92AA5D}"/>
    <dgm:cxn modelId="{389B1B3F-8F68-4782-BE06-021DFFFA76CD}" type="presOf" srcId="{0125FBB1-74DF-4624-92FB-0185E5015B00}" destId="{E75E05A2-7692-4C13-B2A0-F5DD1D10CDE5}" srcOrd="0" destOrd="0" presId="urn:microsoft.com/office/officeart/2005/8/layout/hProcess11"/>
    <dgm:cxn modelId="{167F7D5F-DF0A-46E3-9474-88F4AA312383}" type="presOf" srcId="{3FBF50B8-82D5-4E7B-BBDF-E232658F8A30}" destId="{9D2CACB7-FE61-44D5-9597-C6DF3DFBE47F}" srcOrd="0" destOrd="0" presId="urn:microsoft.com/office/officeart/2005/8/layout/hProcess11"/>
    <dgm:cxn modelId="{42AEA745-8B53-4182-86AB-03FA5FEFE2CB}" type="presOf" srcId="{90874EB6-8AF6-444A-AFE8-411E2795958F}" destId="{1254962B-4C66-4845-AA25-339F8F0C24EB}" srcOrd="0" destOrd="0" presId="urn:microsoft.com/office/officeart/2005/8/layout/hProcess11"/>
    <dgm:cxn modelId="{18A7CC73-D18A-438F-8B68-0026D66BA352}" srcId="{5B3637A9-A1F7-41B5-BCFD-D46A01A06B08}" destId="{90874EB6-8AF6-444A-AFE8-411E2795958F}" srcOrd="4" destOrd="0" parTransId="{088AE267-26CE-473F-8F32-9BE0C66879C9}" sibTransId="{93307123-16E0-4569-92E9-06C6D295F3B5}"/>
    <dgm:cxn modelId="{DBD53798-147C-4110-A87A-565023391209}" srcId="{5B3637A9-A1F7-41B5-BCFD-D46A01A06B08}" destId="{53A4B3F7-54C4-4147-913B-66F706D62E93}" srcOrd="0" destOrd="0" parTransId="{D18777B1-E333-4FD5-B607-1C36FAE00631}" sibTransId="{7FAC002A-251D-4DAE-9325-E3DCE0861774}"/>
    <dgm:cxn modelId="{3B1F9FAD-B10D-4EC2-8549-4B96BE561ADB}" type="presOf" srcId="{53A4B3F7-54C4-4147-913B-66F706D62E93}" destId="{35B631FA-AD47-42AD-B1F2-75839F7DF1B6}" srcOrd="0" destOrd="0" presId="urn:microsoft.com/office/officeart/2005/8/layout/hProcess11"/>
    <dgm:cxn modelId="{ACEC72B7-42C1-4201-9F7D-96B8C7FBE34C}" srcId="{5B3637A9-A1F7-41B5-BCFD-D46A01A06B08}" destId="{3FBF50B8-82D5-4E7B-BBDF-E232658F8A30}" srcOrd="3" destOrd="0" parTransId="{95EE8091-28C0-4DA7-BD66-A090EACD8005}" sibTransId="{80143DB0-5673-4931-B6DB-AA1BE2BF43C2}"/>
    <dgm:cxn modelId="{467542D3-4720-4464-8BC9-F570AB030F76}" type="presOf" srcId="{5B3637A9-A1F7-41B5-BCFD-D46A01A06B08}" destId="{AAA6E550-FFA1-461B-A45D-476BC72CD471}" srcOrd="0" destOrd="0" presId="urn:microsoft.com/office/officeart/2005/8/layout/hProcess11"/>
    <dgm:cxn modelId="{818DC4F0-F6DC-4BBF-AA92-58A98695E743}" type="presOf" srcId="{4F2805C8-33D5-4557-B942-80CF3E0F3742}" destId="{D4336F48-70F2-4EEF-A83B-862BC9D90519}" srcOrd="0" destOrd="0" presId="urn:microsoft.com/office/officeart/2005/8/layout/hProcess11"/>
    <dgm:cxn modelId="{CFD386F2-6577-47BE-A449-B28F198AE13C}" srcId="{5B3637A9-A1F7-41B5-BCFD-D46A01A06B08}" destId="{0125FBB1-74DF-4624-92FB-0185E5015B00}" srcOrd="1" destOrd="0" parTransId="{0C11BE41-FDC7-4B3C-8F91-5117A581E06E}" sibTransId="{EF56EB61-5EF3-438F-A0A2-4B01A72BDDB0}"/>
    <dgm:cxn modelId="{F2333A45-ED53-49C7-900C-1658BA9C25F8}" type="presParOf" srcId="{AAA6E550-FFA1-461B-A45D-476BC72CD471}" destId="{87BC3167-DBA3-48BE-8F42-C3E98A3F2AEB}" srcOrd="0" destOrd="0" presId="urn:microsoft.com/office/officeart/2005/8/layout/hProcess11"/>
    <dgm:cxn modelId="{0A81A386-CCFB-48DA-96DA-E302A2E6002B}" type="presParOf" srcId="{AAA6E550-FFA1-461B-A45D-476BC72CD471}" destId="{EFBF85BD-E6B6-407F-9254-0848D0C33A39}" srcOrd="1" destOrd="0" presId="urn:microsoft.com/office/officeart/2005/8/layout/hProcess11"/>
    <dgm:cxn modelId="{28445BBF-5CA0-4CB8-A07F-A881AC635A9B}" type="presParOf" srcId="{EFBF85BD-E6B6-407F-9254-0848D0C33A39}" destId="{4FA9968C-117D-4CD7-A6FF-BA60A19CF9A6}" srcOrd="0" destOrd="0" presId="urn:microsoft.com/office/officeart/2005/8/layout/hProcess11"/>
    <dgm:cxn modelId="{317CB93B-455A-4D59-BC99-D399F4D53B60}" type="presParOf" srcId="{4FA9968C-117D-4CD7-A6FF-BA60A19CF9A6}" destId="{35B631FA-AD47-42AD-B1F2-75839F7DF1B6}" srcOrd="0" destOrd="0" presId="urn:microsoft.com/office/officeart/2005/8/layout/hProcess11"/>
    <dgm:cxn modelId="{F852EF4C-3BFB-450D-AC54-9C8830A114EC}" type="presParOf" srcId="{4FA9968C-117D-4CD7-A6FF-BA60A19CF9A6}" destId="{17DC8F42-6E03-4E18-B941-27216D5C5149}" srcOrd="1" destOrd="0" presId="urn:microsoft.com/office/officeart/2005/8/layout/hProcess11"/>
    <dgm:cxn modelId="{52EC61F7-69B0-4681-A5C5-970E0ED2FAA6}" type="presParOf" srcId="{4FA9968C-117D-4CD7-A6FF-BA60A19CF9A6}" destId="{66B465B8-8341-4773-8BC6-3EE5F0703C5E}" srcOrd="2" destOrd="0" presId="urn:microsoft.com/office/officeart/2005/8/layout/hProcess11"/>
    <dgm:cxn modelId="{F430C028-9173-47E4-A9B4-A606CDFE5C82}" type="presParOf" srcId="{EFBF85BD-E6B6-407F-9254-0848D0C33A39}" destId="{ECEFA372-E1CE-449A-B196-ADF696F89425}" srcOrd="1" destOrd="0" presId="urn:microsoft.com/office/officeart/2005/8/layout/hProcess11"/>
    <dgm:cxn modelId="{C6613396-2B18-44E7-AD3A-BD1F9E1E9490}" type="presParOf" srcId="{EFBF85BD-E6B6-407F-9254-0848D0C33A39}" destId="{A8CF8565-C0AC-45C0-A3AA-D7E874951EE7}" srcOrd="2" destOrd="0" presId="urn:microsoft.com/office/officeart/2005/8/layout/hProcess11"/>
    <dgm:cxn modelId="{E0428B9D-46F7-4FBE-8FC1-44B951EF8576}" type="presParOf" srcId="{A8CF8565-C0AC-45C0-A3AA-D7E874951EE7}" destId="{E75E05A2-7692-4C13-B2A0-F5DD1D10CDE5}" srcOrd="0" destOrd="0" presId="urn:microsoft.com/office/officeart/2005/8/layout/hProcess11"/>
    <dgm:cxn modelId="{19201337-F061-468B-8B17-D38B1BDB7E13}" type="presParOf" srcId="{A8CF8565-C0AC-45C0-A3AA-D7E874951EE7}" destId="{D0815CFB-385F-47DE-8904-AF815B0E1A30}" srcOrd="1" destOrd="0" presId="urn:microsoft.com/office/officeart/2005/8/layout/hProcess11"/>
    <dgm:cxn modelId="{0732D5A4-96C9-4A5A-857D-58DF187C1DBA}" type="presParOf" srcId="{A8CF8565-C0AC-45C0-A3AA-D7E874951EE7}" destId="{FD021F12-2039-48B1-89CD-895034FC7D2A}" srcOrd="2" destOrd="0" presId="urn:microsoft.com/office/officeart/2005/8/layout/hProcess11"/>
    <dgm:cxn modelId="{85568F9C-819E-4AA9-8074-660C483BAC7C}" type="presParOf" srcId="{EFBF85BD-E6B6-407F-9254-0848D0C33A39}" destId="{3513BCFE-0888-4D09-9745-6FA5FC72DAB3}" srcOrd="3" destOrd="0" presId="urn:microsoft.com/office/officeart/2005/8/layout/hProcess11"/>
    <dgm:cxn modelId="{005FB81E-8A72-409A-8A84-CA4D438FA32C}" type="presParOf" srcId="{EFBF85BD-E6B6-407F-9254-0848D0C33A39}" destId="{577B719F-1E72-42A7-9E08-7A997930BB6B}" srcOrd="4" destOrd="0" presId="urn:microsoft.com/office/officeart/2005/8/layout/hProcess11"/>
    <dgm:cxn modelId="{97D02215-B691-43EF-93E2-5DB17B1DEA4A}" type="presParOf" srcId="{577B719F-1E72-42A7-9E08-7A997930BB6B}" destId="{D4336F48-70F2-4EEF-A83B-862BC9D90519}" srcOrd="0" destOrd="0" presId="urn:microsoft.com/office/officeart/2005/8/layout/hProcess11"/>
    <dgm:cxn modelId="{94834306-A19B-4B49-8497-2887970D49FE}" type="presParOf" srcId="{577B719F-1E72-42A7-9E08-7A997930BB6B}" destId="{FF121161-6683-45E9-9CCA-278D2AAC54BE}" srcOrd="1" destOrd="0" presId="urn:microsoft.com/office/officeart/2005/8/layout/hProcess11"/>
    <dgm:cxn modelId="{4E28C621-EB62-4DDC-BCE6-3BB30C396870}" type="presParOf" srcId="{577B719F-1E72-42A7-9E08-7A997930BB6B}" destId="{CB9AE99A-6F0C-4607-85A6-E8659EB789AE}" srcOrd="2" destOrd="0" presId="urn:microsoft.com/office/officeart/2005/8/layout/hProcess11"/>
    <dgm:cxn modelId="{13C3DE42-7C70-458F-B946-CBD5A96CA499}" type="presParOf" srcId="{EFBF85BD-E6B6-407F-9254-0848D0C33A39}" destId="{8F2D1654-A6E8-4752-95B8-F9CB03FCDD69}" srcOrd="5" destOrd="0" presId="urn:microsoft.com/office/officeart/2005/8/layout/hProcess11"/>
    <dgm:cxn modelId="{6C850548-160C-47FB-ACE5-5D2FBA05F691}" type="presParOf" srcId="{EFBF85BD-E6B6-407F-9254-0848D0C33A39}" destId="{F9DAEFB1-C15E-4054-8065-D7273D7BE7B9}" srcOrd="6" destOrd="0" presId="urn:microsoft.com/office/officeart/2005/8/layout/hProcess11"/>
    <dgm:cxn modelId="{3732AF9B-A643-43A0-9F70-5A00986AD282}" type="presParOf" srcId="{F9DAEFB1-C15E-4054-8065-D7273D7BE7B9}" destId="{9D2CACB7-FE61-44D5-9597-C6DF3DFBE47F}" srcOrd="0" destOrd="0" presId="urn:microsoft.com/office/officeart/2005/8/layout/hProcess11"/>
    <dgm:cxn modelId="{E6BBC839-C620-4F27-A62B-B9A1FAE49942}" type="presParOf" srcId="{F9DAEFB1-C15E-4054-8065-D7273D7BE7B9}" destId="{4559B07A-BD75-4C2E-A26B-01FF569DE8D9}" srcOrd="1" destOrd="0" presId="urn:microsoft.com/office/officeart/2005/8/layout/hProcess11"/>
    <dgm:cxn modelId="{0C69EC85-265A-4491-84E9-CEAACE57ECF1}" type="presParOf" srcId="{F9DAEFB1-C15E-4054-8065-D7273D7BE7B9}" destId="{9B9ABC92-3D27-449D-B92E-3B0F32E136BE}" srcOrd="2" destOrd="0" presId="urn:microsoft.com/office/officeart/2005/8/layout/hProcess11"/>
    <dgm:cxn modelId="{F057DB8C-3099-41F4-A9DF-2616C857EA38}" type="presParOf" srcId="{EFBF85BD-E6B6-407F-9254-0848D0C33A39}" destId="{A503A0D5-AC4C-474D-8819-099CE7EDEEF1}" srcOrd="7" destOrd="0" presId="urn:microsoft.com/office/officeart/2005/8/layout/hProcess11"/>
    <dgm:cxn modelId="{FC076019-4A4C-41C9-A2F9-E5ED6AA30798}" type="presParOf" srcId="{EFBF85BD-E6B6-407F-9254-0848D0C33A39}" destId="{67F6780D-B264-49B7-8296-801334E9D3CC}" srcOrd="8" destOrd="0" presId="urn:microsoft.com/office/officeart/2005/8/layout/hProcess11"/>
    <dgm:cxn modelId="{E816A9B3-0784-41F6-90B8-84852956A394}" type="presParOf" srcId="{67F6780D-B264-49B7-8296-801334E9D3CC}" destId="{1254962B-4C66-4845-AA25-339F8F0C24EB}" srcOrd="0" destOrd="0" presId="urn:microsoft.com/office/officeart/2005/8/layout/hProcess11"/>
    <dgm:cxn modelId="{3682BFC9-6E4A-433B-81C8-ECB9235FDE4E}" type="presParOf" srcId="{67F6780D-B264-49B7-8296-801334E9D3CC}" destId="{D00A05FC-AF59-4584-A4DE-CCF5522F875E}" srcOrd="1" destOrd="0" presId="urn:microsoft.com/office/officeart/2005/8/layout/hProcess11"/>
    <dgm:cxn modelId="{5D7BA050-D608-4A1A-BA01-2021F661AF6B}" type="presParOf" srcId="{67F6780D-B264-49B7-8296-801334E9D3CC}" destId="{79FB1C07-5E52-40FA-8FA0-A7DDA035D549}" srcOrd="2" destOrd="0" presId="urn:microsoft.com/office/officeart/2005/8/layout/hProcess11"/>
  </dgm:cxnLst>
  <dgm:bg>
    <a:solidFill>
      <a:schemeClr val="bg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3637A9-A1F7-41B5-BCFD-D46A01A06B08}" type="doc">
      <dgm:prSet loTypeId="urn:microsoft.com/office/officeart/2005/8/layout/hProcess1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3FBF50B8-82D5-4E7B-BBDF-E232658F8A30}">
      <dgm:prSet phldrT="[Texto]" custT="1"/>
      <dgm:spPr/>
      <dgm:t>
        <a:bodyPr spcFirstLastPara="0" vert="horz" wrap="square" lIns="44006" tIns="14669" rIns="14669" bIns="14669" numCol="1" spcCol="1270" rtlCol="0" anchor="ctr" anchorCtr="0"/>
        <a:lstStyle/>
        <a:p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Uso parcial de 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plastificante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Biobased</a:t>
          </a:r>
          <a:endParaRPr lang="pt-BR" sz="900" kern="1200" dirty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95EE8091-28C0-4DA7-BD66-A090EACD8005}" type="parTrans" cxnId="{ACEC72B7-42C1-4201-9F7D-96B8C7FBE34C}">
      <dgm:prSet/>
      <dgm:spPr/>
      <dgm:t>
        <a:bodyPr/>
        <a:lstStyle/>
        <a:p>
          <a:endParaRPr lang="pt-BR" sz="90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80143DB0-5673-4931-B6DB-AA1BE2BF43C2}" type="sibTrans" cxnId="{ACEC72B7-42C1-4201-9F7D-96B8C7FBE34C}">
      <dgm:prSet/>
      <dgm:spPr/>
      <dgm:t>
        <a:bodyPr/>
        <a:lstStyle/>
        <a:p>
          <a:endParaRPr lang="pt-BR" sz="90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53A4B3F7-54C4-4147-913B-66F706D62E93}">
      <dgm:prSet phldrT="[Texto]" custT="1"/>
      <dgm:spPr/>
      <dgm:t>
        <a:bodyPr spcFirstLastPara="0" vert="horz" wrap="square" lIns="44006" tIns="14669" rIns="14669" bIns="14669" numCol="1" spcCol="1270" rtlCol="0" anchor="ctr" anchorCtr="0"/>
        <a:lstStyle/>
        <a:p>
          <a:r>
            <a:rPr lang="pt-BR" sz="9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Certificação de fornecedores junto a ABVTEX</a:t>
          </a:r>
          <a:endParaRPr lang="pt-BR" sz="900" dirty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D18777B1-E333-4FD5-B607-1C36FAE00631}" type="parTrans" cxnId="{DBD53798-147C-4110-A87A-565023391209}">
      <dgm:prSet/>
      <dgm:spPr/>
      <dgm:t>
        <a:bodyPr/>
        <a:lstStyle/>
        <a:p>
          <a:endParaRPr lang="pt-BR" sz="90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7FAC002A-251D-4DAE-9325-E3DCE0861774}" type="sibTrans" cxnId="{DBD53798-147C-4110-A87A-565023391209}">
      <dgm:prSet/>
      <dgm:spPr/>
      <dgm:t>
        <a:bodyPr/>
        <a:lstStyle/>
        <a:p>
          <a:endParaRPr lang="pt-BR" sz="90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CC7307CF-F756-4B0E-8870-B4B32F5587ED}">
      <dgm:prSet phldrT="[Texto]" custT="1"/>
      <dgm:spPr/>
      <dgm:t>
        <a:bodyPr spcFirstLastPara="0" vert="horz" wrap="square" lIns="44006" tIns="14669" rIns="14669" bIns="14669" numCol="1" spcCol="1270" rtlCol="0" anchor="ctr" anchorCtr="0"/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Certificação de fornecedores junto a Disney</a:t>
          </a:r>
          <a:endParaRPr lang="pt-BR" sz="900" kern="1200" dirty="0">
            <a:solidFill>
              <a:srgbClr val="19227D"/>
            </a:solidFill>
            <a:latin typeface="Century Gothic" panose="020B0502020202020204" pitchFamily="34" charset="0"/>
            <a:ea typeface="Times New Roman" panose="02020603050405020304" pitchFamily="18" charset="0"/>
            <a:cs typeface="Calibri" panose="020F0502020204030204" pitchFamily="34" charset="0"/>
          </a:endParaRPr>
        </a:p>
      </dgm:t>
    </dgm:pt>
    <dgm:pt modelId="{6607301B-6E69-480E-8026-87D6DB778FD5}" type="parTrans" cxnId="{6A47BC70-A2EE-4797-B987-562FEA5BE4E2}">
      <dgm:prSet/>
      <dgm:spPr/>
      <dgm:t>
        <a:bodyPr/>
        <a:lstStyle/>
        <a:p>
          <a:endParaRPr lang="pt-BR" sz="90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B93E4D1D-CDC6-4F85-84C4-7514A8CB53CA}" type="sibTrans" cxnId="{6A47BC70-A2EE-4797-B987-562FEA5BE4E2}">
      <dgm:prSet/>
      <dgm:spPr/>
      <dgm:t>
        <a:bodyPr/>
        <a:lstStyle/>
        <a:p>
          <a:endParaRPr lang="pt-BR" sz="90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39AEAABD-5095-4A2E-AB55-DADE4FDED703}">
      <dgm:prSet phldrT="[Texto]" custT="1"/>
      <dgm:spPr/>
      <dgm:t>
        <a:bodyPr spcFirstLastPara="0" vert="horz" wrap="square" lIns="44006" tIns="14669" rIns="14669" bIns="14669" numCol="1" spcCol="1270" rtlCol="0" anchor="ctr" anchorCtr="0"/>
        <a:lstStyle/>
        <a:p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Eliminação de qualquer material de origem animal e 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rPr>
            <a:t>Certificação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rPr>
            <a:t>Vegan</a:t>
          </a:r>
          <a:endParaRPr lang="pt-BR" sz="900" kern="1200" dirty="0">
            <a:solidFill>
              <a:srgbClr val="19227D"/>
            </a:solidFill>
            <a:latin typeface="Century Gothic" panose="020B0502020202020204" pitchFamily="34" charset="0"/>
            <a:ea typeface="+mn-ea"/>
            <a:cs typeface="Calibri" panose="020F0502020204030204" pitchFamily="34" charset="0"/>
          </a:endParaRPr>
        </a:p>
      </dgm:t>
    </dgm:pt>
    <dgm:pt modelId="{4F7899FB-83E4-44B7-92A9-D64C2D0B7BCB}" type="parTrans" cxnId="{893538C7-73A6-4DCC-B20A-651794BE9379}">
      <dgm:prSet/>
      <dgm:spPr/>
      <dgm:t>
        <a:bodyPr/>
        <a:lstStyle/>
        <a:p>
          <a:endParaRPr lang="pt-BR" sz="90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25C68BE7-004B-4CF5-8CEE-206603FF47FD}" type="sibTrans" cxnId="{893538C7-73A6-4DCC-B20A-651794BE9379}">
      <dgm:prSet/>
      <dgm:spPr/>
      <dgm:t>
        <a:bodyPr/>
        <a:lstStyle/>
        <a:p>
          <a:endParaRPr lang="pt-BR" sz="90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15C601D3-4A94-4609-B5F7-E7F61CE02F8A}" type="pres">
      <dgm:prSet presAssocID="{5B3637A9-A1F7-41B5-BCFD-D46A01A06B08}" presName="Name0" presStyleCnt="0">
        <dgm:presLayoutVars>
          <dgm:dir/>
          <dgm:resizeHandles val="exact"/>
        </dgm:presLayoutVars>
      </dgm:prSet>
      <dgm:spPr/>
    </dgm:pt>
    <dgm:pt modelId="{F943F6F2-DE04-4E8B-AC0A-2FFB5C94743E}" type="pres">
      <dgm:prSet presAssocID="{5B3637A9-A1F7-41B5-BCFD-D46A01A06B08}" presName="arrow" presStyleLbl="bgShp" presStyleIdx="0" presStyleCnt="1"/>
      <dgm:spPr/>
    </dgm:pt>
    <dgm:pt modelId="{165788DA-BA09-4580-B154-473CE5856233}" type="pres">
      <dgm:prSet presAssocID="{5B3637A9-A1F7-41B5-BCFD-D46A01A06B08}" presName="points" presStyleCnt="0"/>
      <dgm:spPr/>
    </dgm:pt>
    <dgm:pt modelId="{5424BF06-756D-4BF2-BE08-0F9DFC9ACC99}" type="pres">
      <dgm:prSet presAssocID="{CC7307CF-F756-4B0E-8870-B4B32F5587ED}" presName="compositeA" presStyleCnt="0"/>
      <dgm:spPr/>
    </dgm:pt>
    <dgm:pt modelId="{3A5E8985-4E5A-46F3-938B-7B745B3A4715}" type="pres">
      <dgm:prSet presAssocID="{CC7307CF-F756-4B0E-8870-B4B32F5587ED}" presName="textA" presStyleLbl="revTx" presStyleIdx="0" presStyleCnt="4">
        <dgm:presLayoutVars>
          <dgm:bulletEnabled val="1"/>
        </dgm:presLayoutVars>
      </dgm:prSet>
      <dgm:spPr/>
    </dgm:pt>
    <dgm:pt modelId="{73379DE4-EE99-4527-A6EC-C8134562D510}" type="pres">
      <dgm:prSet presAssocID="{CC7307CF-F756-4B0E-8870-B4B32F5587ED}" presName="circleA" presStyleLbl="node1" presStyleIdx="0" presStyleCnt="4"/>
      <dgm:spPr/>
    </dgm:pt>
    <dgm:pt modelId="{93D9FE6D-1247-40D1-A892-D48B88E16054}" type="pres">
      <dgm:prSet presAssocID="{CC7307CF-F756-4B0E-8870-B4B32F5587ED}" presName="spaceA" presStyleCnt="0"/>
      <dgm:spPr/>
    </dgm:pt>
    <dgm:pt modelId="{32B79E7F-6B8B-40A4-9A8A-D8B2D63AF681}" type="pres">
      <dgm:prSet presAssocID="{B93E4D1D-CDC6-4F85-84C4-7514A8CB53CA}" presName="space" presStyleCnt="0"/>
      <dgm:spPr/>
    </dgm:pt>
    <dgm:pt modelId="{7E08ED2B-6683-44DC-80B8-8D46180C8133}" type="pres">
      <dgm:prSet presAssocID="{53A4B3F7-54C4-4147-913B-66F706D62E93}" presName="compositeB" presStyleCnt="0"/>
      <dgm:spPr/>
    </dgm:pt>
    <dgm:pt modelId="{1446E463-9F3C-4BA5-990E-1D86DC1C3461}" type="pres">
      <dgm:prSet presAssocID="{53A4B3F7-54C4-4147-913B-66F706D62E93}" presName="textB" presStyleLbl="revTx" presStyleIdx="1" presStyleCnt="4">
        <dgm:presLayoutVars>
          <dgm:bulletEnabled val="1"/>
        </dgm:presLayoutVars>
      </dgm:prSet>
      <dgm:spPr/>
    </dgm:pt>
    <dgm:pt modelId="{CAD8F4EA-927C-4E23-8367-25FF42EBAD38}" type="pres">
      <dgm:prSet presAssocID="{53A4B3F7-54C4-4147-913B-66F706D62E93}" presName="circleB" presStyleLbl="node1" presStyleIdx="1" presStyleCnt="4"/>
      <dgm:spPr/>
    </dgm:pt>
    <dgm:pt modelId="{0E566C77-443E-4B7F-A4CD-E95470A16438}" type="pres">
      <dgm:prSet presAssocID="{53A4B3F7-54C4-4147-913B-66F706D62E93}" presName="spaceB" presStyleCnt="0"/>
      <dgm:spPr/>
    </dgm:pt>
    <dgm:pt modelId="{B95C2CA3-0F87-497B-AD9A-4EF59F428FFB}" type="pres">
      <dgm:prSet presAssocID="{7FAC002A-251D-4DAE-9325-E3DCE0861774}" presName="space" presStyleCnt="0"/>
      <dgm:spPr/>
    </dgm:pt>
    <dgm:pt modelId="{0F7578B0-73D1-4E8F-86D6-2625C4EFBBFA}" type="pres">
      <dgm:prSet presAssocID="{3FBF50B8-82D5-4E7B-BBDF-E232658F8A30}" presName="compositeA" presStyleCnt="0"/>
      <dgm:spPr/>
    </dgm:pt>
    <dgm:pt modelId="{DA3A8B39-4B93-4C52-9FA3-24EE663E70F1}" type="pres">
      <dgm:prSet presAssocID="{3FBF50B8-82D5-4E7B-BBDF-E232658F8A30}" presName="textA" presStyleLbl="revTx" presStyleIdx="2" presStyleCnt="4">
        <dgm:presLayoutVars>
          <dgm:bulletEnabled val="1"/>
        </dgm:presLayoutVars>
      </dgm:prSet>
      <dgm:spPr/>
    </dgm:pt>
    <dgm:pt modelId="{52A922BD-575D-4A35-B5CE-5DBACDE861B2}" type="pres">
      <dgm:prSet presAssocID="{3FBF50B8-82D5-4E7B-BBDF-E232658F8A30}" presName="circleA" presStyleLbl="node1" presStyleIdx="2" presStyleCnt="4"/>
      <dgm:spPr/>
    </dgm:pt>
    <dgm:pt modelId="{90988929-B214-483D-9372-81B5D96A3BEB}" type="pres">
      <dgm:prSet presAssocID="{3FBF50B8-82D5-4E7B-BBDF-E232658F8A30}" presName="spaceA" presStyleCnt="0"/>
      <dgm:spPr/>
    </dgm:pt>
    <dgm:pt modelId="{07A320EE-CE9B-4821-B21D-58B46EE08C88}" type="pres">
      <dgm:prSet presAssocID="{80143DB0-5673-4931-B6DB-AA1BE2BF43C2}" presName="space" presStyleCnt="0"/>
      <dgm:spPr/>
    </dgm:pt>
    <dgm:pt modelId="{E8A597CD-0A24-45AB-AEA4-227A8A816C62}" type="pres">
      <dgm:prSet presAssocID="{39AEAABD-5095-4A2E-AB55-DADE4FDED703}" presName="compositeB" presStyleCnt="0"/>
      <dgm:spPr/>
    </dgm:pt>
    <dgm:pt modelId="{8DB3024A-7E4E-4DCC-8EA1-AE8C5B15E162}" type="pres">
      <dgm:prSet presAssocID="{39AEAABD-5095-4A2E-AB55-DADE4FDED703}" presName="textB" presStyleLbl="revTx" presStyleIdx="3" presStyleCnt="4">
        <dgm:presLayoutVars>
          <dgm:bulletEnabled val="1"/>
        </dgm:presLayoutVars>
      </dgm:prSet>
      <dgm:spPr/>
    </dgm:pt>
    <dgm:pt modelId="{A00A4DA0-09F1-4417-A4AE-45A0D29D8FB0}" type="pres">
      <dgm:prSet presAssocID="{39AEAABD-5095-4A2E-AB55-DADE4FDED703}" presName="circleB" presStyleLbl="node1" presStyleIdx="3" presStyleCnt="4"/>
      <dgm:spPr/>
    </dgm:pt>
    <dgm:pt modelId="{0F20C101-FDFD-45C7-A2A9-DB9CFA30C135}" type="pres">
      <dgm:prSet presAssocID="{39AEAABD-5095-4A2E-AB55-DADE4FDED703}" presName="spaceB" presStyleCnt="0"/>
      <dgm:spPr/>
    </dgm:pt>
  </dgm:ptLst>
  <dgm:cxnLst>
    <dgm:cxn modelId="{533F2662-9A7A-4579-ADBC-A3E56FA9E6EF}" type="presOf" srcId="{5B3637A9-A1F7-41B5-BCFD-D46A01A06B08}" destId="{15C601D3-4A94-4609-B5F7-E7F61CE02F8A}" srcOrd="0" destOrd="0" presId="urn:microsoft.com/office/officeart/2005/8/layout/hProcess11"/>
    <dgm:cxn modelId="{5BB38669-A7D9-4CF0-BCBC-9FBD242C2421}" type="presOf" srcId="{3FBF50B8-82D5-4E7B-BBDF-E232658F8A30}" destId="{DA3A8B39-4B93-4C52-9FA3-24EE663E70F1}" srcOrd="0" destOrd="0" presId="urn:microsoft.com/office/officeart/2005/8/layout/hProcess11"/>
    <dgm:cxn modelId="{1CFAEC6D-D747-40C8-89FF-66A73F708DDF}" type="presOf" srcId="{CC7307CF-F756-4B0E-8870-B4B32F5587ED}" destId="{3A5E8985-4E5A-46F3-938B-7B745B3A4715}" srcOrd="0" destOrd="0" presId="urn:microsoft.com/office/officeart/2005/8/layout/hProcess11"/>
    <dgm:cxn modelId="{6A47BC70-A2EE-4797-B987-562FEA5BE4E2}" srcId="{5B3637A9-A1F7-41B5-BCFD-D46A01A06B08}" destId="{CC7307CF-F756-4B0E-8870-B4B32F5587ED}" srcOrd="0" destOrd="0" parTransId="{6607301B-6E69-480E-8026-87D6DB778FD5}" sibTransId="{B93E4D1D-CDC6-4F85-84C4-7514A8CB53CA}"/>
    <dgm:cxn modelId="{DBD53798-147C-4110-A87A-565023391209}" srcId="{5B3637A9-A1F7-41B5-BCFD-D46A01A06B08}" destId="{53A4B3F7-54C4-4147-913B-66F706D62E93}" srcOrd="1" destOrd="0" parTransId="{D18777B1-E333-4FD5-B607-1C36FAE00631}" sibTransId="{7FAC002A-251D-4DAE-9325-E3DCE0861774}"/>
    <dgm:cxn modelId="{ACEC72B7-42C1-4201-9F7D-96B8C7FBE34C}" srcId="{5B3637A9-A1F7-41B5-BCFD-D46A01A06B08}" destId="{3FBF50B8-82D5-4E7B-BBDF-E232658F8A30}" srcOrd="2" destOrd="0" parTransId="{95EE8091-28C0-4DA7-BD66-A090EACD8005}" sibTransId="{80143DB0-5673-4931-B6DB-AA1BE2BF43C2}"/>
    <dgm:cxn modelId="{893538C7-73A6-4DCC-B20A-651794BE9379}" srcId="{5B3637A9-A1F7-41B5-BCFD-D46A01A06B08}" destId="{39AEAABD-5095-4A2E-AB55-DADE4FDED703}" srcOrd="3" destOrd="0" parTransId="{4F7899FB-83E4-44B7-92A9-D64C2D0B7BCB}" sibTransId="{25C68BE7-004B-4CF5-8CEE-206603FF47FD}"/>
    <dgm:cxn modelId="{82E301D8-7422-4314-8D66-424B794F0282}" type="presOf" srcId="{53A4B3F7-54C4-4147-913B-66F706D62E93}" destId="{1446E463-9F3C-4BA5-990E-1D86DC1C3461}" srcOrd="0" destOrd="0" presId="urn:microsoft.com/office/officeart/2005/8/layout/hProcess11"/>
    <dgm:cxn modelId="{B2171DFB-6E64-466C-BFF7-8500FDA1B205}" type="presOf" srcId="{39AEAABD-5095-4A2E-AB55-DADE4FDED703}" destId="{8DB3024A-7E4E-4DCC-8EA1-AE8C5B15E162}" srcOrd="0" destOrd="0" presId="urn:microsoft.com/office/officeart/2005/8/layout/hProcess11"/>
    <dgm:cxn modelId="{18CBDA5F-5C95-4172-A773-8E6272AAF4ED}" type="presParOf" srcId="{15C601D3-4A94-4609-B5F7-E7F61CE02F8A}" destId="{F943F6F2-DE04-4E8B-AC0A-2FFB5C94743E}" srcOrd="0" destOrd="0" presId="urn:microsoft.com/office/officeart/2005/8/layout/hProcess11"/>
    <dgm:cxn modelId="{0CAF5140-E703-4BF7-8577-058596A04981}" type="presParOf" srcId="{15C601D3-4A94-4609-B5F7-E7F61CE02F8A}" destId="{165788DA-BA09-4580-B154-473CE5856233}" srcOrd="1" destOrd="0" presId="urn:microsoft.com/office/officeart/2005/8/layout/hProcess11"/>
    <dgm:cxn modelId="{D1CB402D-4153-4A77-BA30-1C71FC5B86D9}" type="presParOf" srcId="{165788DA-BA09-4580-B154-473CE5856233}" destId="{5424BF06-756D-4BF2-BE08-0F9DFC9ACC99}" srcOrd="0" destOrd="0" presId="urn:microsoft.com/office/officeart/2005/8/layout/hProcess11"/>
    <dgm:cxn modelId="{55DDA540-9129-499C-8791-FF0142AE930D}" type="presParOf" srcId="{5424BF06-756D-4BF2-BE08-0F9DFC9ACC99}" destId="{3A5E8985-4E5A-46F3-938B-7B745B3A4715}" srcOrd="0" destOrd="0" presId="urn:microsoft.com/office/officeart/2005/8/layout/hProcess11"/>
    <dgm:cxn modelId="{C6982DAC-2A59-4BAE-A37F-67320830A3E1}" type="presParOf" srcId="{5424BF06-756D-4BF2-BE08-0F9DFC9ACC99}" destId="{73379DE4-EE99-4527-A6EC-C8134562D510}" srcOrd="1" destOrd="0" presId="urn:microsoft.com/office/officeart/2005/8/layout/hProcess11"/>
    <dgm:cxn modelId="{9D996DF0-CD83-4B5F-B0B8-F2A048A219EC}" type="presParOf" srcId="{5424BF06-756D-4BF2-BE08-0F9DFC9ACC99}" destId="{93D9FE6D-1247-40D1-A892-D48B88E16054}" srcOrd="2" destOrd="0" presId="urn:microsoft.com/office/officeart/2005/8/layout/hProcess11"/>
    <dgm:cxn modelId="{AA8EF92C-9A6D-4C31-86F2-BADF11BC97FC}" type="presParOf" srcId="{165788DA-BA09-4580-B154-473CE5856233}" destId="{32B79E7F-6B8B-40A4-9A8A-D8B2D63AF681}" srcOrd="1" destOrd="0" presId="urn:microsoft.com/office/officeart/2005/8/layout/hProcess11"/>
    <dgm:cxn modelId="{94573855-6672-4ED7-B398-9A40CFC68033}" type="presParOf" srcId="{165788DA-BA09-4580-B154-473CE5856233}" destId="{7E08ED2B-6683-44DC-80B8-8D46180C8133}" srcOrd="2" destOrd="0" presId="urn:microsoft.com/office/officeart/2005/8/layout/hProcess11"/>
    <dgm:cxn modelId="{DA66D73A-44DC-404E-94E6-3C278C465D73}" type="presParOf" srcId="{7E08ED2B-6683-44DC-80B8-8D46180C8133}" destId="{1446E463-9F3C-4BA5-990E-1D86DC1C3461}" srcOrd="0" destOrd="0" presId="urn:microsoft.com/office/officeart/2005/8/layout/hProcess11"/>
    <dgm:cxn modelId="{040469E4-262B-4452-B99A-F8853507718C}" type="presParOf" srcId="{7E08ED2B-6683-44DC-80B8-8D46180C8133}" destId="{CAD8F4EA-927C-4E23-8367-25FF42EBAD38}" srcOrd="1" destOrd="0" presId="urn:microsoft.com/office/officeart/2005/8/layout/hProcess11"/>
    <dgm:cxn modelId="{660BF100-DC21-44C4-A676-908BC371F6E5}" type="presParOf" srcId="{7E08ED2B-6683-44DC-80B8-8D46180C8133}" destId="{0E566C77-443E-4B7F-A4CD-E95470A16438}" srcOrd="2" destOrd="0" presId="urn:microsoft.com/office/officeart/2005/8/layout/hProcess11"/>
    <dgm:cxn modelId="{8413EA33-37DE-4922-9895-138730EAF5F5}" type="presParOf" srcId="{165788DA-BA09-4580-B154-473CE5856233}" destId="{B95C2CA3-0F87-497B-AD9A-4EF59F428FFB}" srcOrd="3" destOrd="0" presId="urn:microsoft.com/office/officeart/2005/8/layout/hProcess11"/>
    <dgm:cxn modelId="{F43C5D21-2670-4FC3-A11E-F135BB795F4A}" type="presParOf" srcId="{165788DA-BA09-4580-B154-473CE5856233}" destId="{0F7578B0-73D1-4E8F-86D6-2625C4EFBBFA}" srcOrd="4" destOrd="0" presId="urn:microsoft.com/office/officeart/2005/8/layout/hProcess11"/>
    <dgm:cxn modelId="{F851F82B-D301-487E-8C3E-34365521C26D}" type="presParOf" srcId="{0F7578B0-73D1-4E8F-86D6-2625C4EFBBFA}" destId="{DA3A8B39-4B93-4C52-9FA3-24EE663E70F1}" srcOrd="0" destOrd="0" presId="urn:microsoft.com/office/officeart/2005/8/layout/hProcess11"/>
    <dgm:cxn modelId="{5728DA19-54AE-49CF-83B4-385E8629D307}" type="presParOf" srcId="{0F7578B0-73D1-4E8F-86D6-2625C4EFBBFA}" destId="{52A922BD-575D-4A35-B5CE-5DBACDE861B2}" srcOrd="1" destOrd="0" presId="urn:microsoft.com/office/officeart/2005/8/layout/hProcess11"/>
    <dgm:cxn modelId="{2263D451-3BA4-4B68-900A-FD7A99EF04B4}" type="presParOf" srcId="{0F7578B0-73D1-4E8F-86D6-2625C4EFBBFA}" destId="{90988929-B214-483D-9372-81B5D96A3BEB}" srcOrd="2" destOrd="0" presId="urn:microsoft.com/office/officeart/2005/8/layout/hProcess11"/>
    <dgm:cxn modelId="{DECDC5DD-68CC-4F0D-A94A-7BAD58B89198}" type="presParOf" srcId="{165788DA-BA09-4580-B154-473CE5856233}" destId="{07A320EE-CE9B-4821-B21D-58B46EE08C88}" srcOrd="5" destOrd="0" presId="urn:microsoft.com/office/officeart/2005/8/layout/hProcess11"/>
    <dgm:cxn modelId="{A0948212-B23B-4041-912F-0B1D8761814C}" type="presParOf" srcId="{165788DA-BA09-4580-B154-473CE5856233}" destId="{E8A597CD-0A24-45AB-AEA4-227A8A816C62}" srcOrd="6" destOrd="0" presId="urn:microsoft.com/office/officeart/2005/8/layout/hProcess11"/>
    <dgm:cxn modelId="{CF150CD7-432B-498E-8866-9F3FA679E868}" type="presParOf" srcId="{E8A597CD-0A24-45AB-AEA4-227A8A816C62}" destId="{8DB3024A-7E4E-4DCC-8EA1-AE8C5B15E162}" srcOrd="0" destOrd="0" presId="urn:microsoft.com/office/officeart/2005/8/layout/hProcess11"/>
    <dgm:cxn modelId="{1D355640-257D-4656-9B46-7F011D59128C}" type="presParOf" srcId="{E8A597CD-0A24-45AB-AEA4-227A8A816C62}" destId="{A00A4DA0-09F1-4417-A4AE-45A0D29D8FB0}" srcOrd="1" destOrd="0" presId="urn:microsoft.com/office/officeart/2005/8/layout/hProcess11"/>
    <dgm:cxn modelId="{E61C45A0-AB9F-4C81-A4D5-23E563F0B11B}" type="presParOf" srcId="{E8A597CD-0A24-45AB-AEA4-227A8A816C62}" destId="{0F20C101-FDFD-45C7-A2A9-DB9CFA30C13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3637A9-A1F7-41B5-BCFD-D46A01A06B08}" type="doc">
      <dgm:prSet loTypeId="urn:microsoft.com/office/officeart/2005/8/layout/hProcess1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0125FBB1-74DF-4624-92FB-0185E5015B00}">
      <dgm:prSet phldrT="[Texto]" custT="1"/>
      <dgm:spPr/>
      <dgm:t>
        <a:bodyPr spcFirstLastPara="0" vert="horz" wrap="square" lIns="44006" tIns="14669" rIns="14669" bIns="14669" numCol="1" spcCol="1270" rtlCol="0" anchor="ctr" anchorCtr="0"/>
        <a:lstStyle/>
        <a:p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Sistema </a:t>
          </a: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Corporativo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da 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rPr>
            <a:t>Qualidade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</a:t>
          </a: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informatizado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0C11BE41-FDC7-4B3C-8F91-5117A581E06E}" type="parTrans" cxnId="{CFD386F2-6577-47BE-A449-B28F198AE13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EF56EB61-5EF3-438F-A0A2-4B01A72BDDB0}" type="sibTrans" cxnId="{CFD386F2-6577-47BE-A449-B28F198AE13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4F2805C8-33D5-4557-B942-80CF3E0F3742}">
      <dgm:prSet phldrT="[Texto]" custT="1"/>
      <dgm:spPr/>
      <dgm:t>
        <a:bodyPr spcFirstLastPara="0" vert="horz" wrap="square" lIns="44006" tIns="14669" rIns="14669" bIns="14669" numCol="1" spcCol="1270" rtlCol="0" anchor="ctr" anchorCtr="0"/>
        <a:lstStyle/>
        <a:p>
          <a:r>
            <a:rPr lang="en-US" altLang="pt-BR" sz="900" b="0" kern="1200">
              <a:solidFill>
                <a:srgbClr val="19227D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rPr>
            <a:t>Inspeção</a:t>
          </a:r>
          <a:r>
            <a:rPr lang="en-US" altLang="pt-BR" sz="900" b="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e liberação de produção em fornecedores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87B00B02-3AD3-4891-8D97-2BA48471B9F7}" type="parTrans" cxnId="{AAA17024-DC13-43B1-845C-10CE1C977D8D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2BA23029-CAD5-4A41-8D36-C471AF92AA5D}" type="sibTrans" cxnId="{AAA17024-DC13-43B1-845C-10CE1C977D8D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3FBF50B8-82D5-4E7B-BBDF-E232658F8A30}">
      <dgm:prSet phldrT="[Texto]" custT="1"/>
      <dgm:spPr/>
      <dgm:t>
        <a:bodyPr spcFirstLastPara="0" vert="horz" wrap="square" lIns="44006" tIns="14669" rIns="14669" bIns="14669" numCol="1" spcCol="1270" rtlCol="0" anchor="ctr" anchorCtr="0"/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0" kern="12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Check list de inspeção 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  <a:ea typeface="Times New Roman" panose="02020603050405020304" pitchFamily="18" charset="0"/>
            <a:cs typeface="Calibri" panose="020F0502020204030204" pitchFamily="34" charset="0"/>
          </a:endParaRPr>
        </a:p>
      </dgm:t>
    </dgm:pt>
    <dgm:pt modelId="{95EE8091-28C0-4DA7-BD66-A090EACD8005}" type="parTrans" cxnId="{ACEC72B7-42C1-4201-9F7D-96B8C7FBE34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80143DB0-5673-4931-B6DB-AA1BE2BF43C2}" type="sibTrans" cxnId="{ACEC72B7-42C1-4201-9F7D-96B8C7FBE34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94EF67DC-8B99-4AF6-A9DD-5B346CB949DE}">
      <dgm:prSet phldrT="[Texto]" custT="1"/>
      <dgm:spPr/>
      <dgm:t>
        <a:bodyPr spcFirstLastPara="0" vert="horz" wrap="square" lIns="44006" tIns="14669" rIns="14669" bIns="14669" numCol="1" spcCol="1270" rtlCol="0" anchor="ctr" anchorCtr="0"/>
        <a:lstStyle/>
        <a:p>
          <a:r>
            <a:rPr lang="pt-BR" sz="900" b="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Monitoramento mensal de não </a:t>
          </a:r>
          <a:r>
            <a:rPr lang="pt-BR" sz="900" b="0" kern="12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conformidades</a:t>
          </a:r>
          <a:r>
            <a:rPr lang="pt-BR" sz="900" b="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de fornecedores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F6653B86-9BFA-40E4-85CB-17FE8757E51C}" type="parTrans" cxnId="{F33BACFF-F2D4-4129-975A-F50F9CE8CFE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754A3F1F-2124-4907-8BB8-81B7F8A31FBD}" type="sibTrans" cxnId="{F33BACFF-F2D4-4129-975A-F50F9CE8CFEC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3335A3F6-9445-4CBE-8772-C4D0A77FE8DE}">
      <dgm:prSet phldrT="[Texto]" custT="1"/>
      <dgm:spPr/>
      <dgm:t>
        <a:bodyPr spcFirstLastPara="0" vert="horz" wrap="square" lIns="44006" tIns="14669" rIns="14669" bIns="14669" numCol="1" spcCol="1270" rtlCol="0" anchor="ctr" anchorCtr="0"/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Avaliação de fornecedores: Certificação de Brinquedos INMETRO</a:t>
          </a:r>
        </a:p>
      </dgm:t>
    </dgm:pt>
    <dgm:pt modelId="{753D39BE-F5B5-45AF-BAE0-883EB2B53C46}" type="parTrans" cxnId="{7A0EF8D2-E31E-4AEC-B482-D801496C8576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533928DD-952C-4C07-9272-F5BE9F6FA83B}" type="sibTrans" cxnId="{7A0EF8D2-E31E-4AEC-B482-D801496C8576}">
      <dgm:prSet/>
      <dgm:spPr/>
      <dgm:t>
        <a:bodyPr/>
        <a:lstStyle/>
        <a:p>
          <a:endParaRPr lang="pt-BR" sz="900" b="0">
            <a:solidFill>
              <a:srgbClr val="19227D"/>
            </a:solidFill>
            <a:latin typeface="Century Gothic" panose="020B0502020202020204" pitchFamily="34" charset="0"/>
          </a:endParaRPr>
        </a:p>
      </dgm:t>
    </dgm:pt>
    <dgm:pt modelId="{D7E4A2A1-637E-45EF-87D5-B324BEC2993C}" type="pres">
      <dgm:prSet presAssocID="{5B3637A9-A1F7-41B5-BCFD-D46A01A06B08}" presName="Name0" presStyleCnt="0">
        <dgm:presLayoutVars>
          <dgm:dir/>
          <dgm:resizeHandles val="exact"/>
        </dgm:presLayoutVars>
      </dgm:prSet>
      <dgm:spPr/>
    </dgm:pt>
    <dgm:pt modelId="{92E9A71F-5C5C-41B1-A869-016A722B5C40}" type="pres">
      <dgm:prSet presAssocID="{5B3637A9-A1F7-41B5-BCFD-D46A01A06B08}" presName="arrow" presStyleLbl="bgShp" presStyleIdx="0" presStyleCnt="1"/>
      <dgm:spPr/>
    </dgm:pt>
    <dgm:pt modelId="{D5E8E6E6-6154-4CDF-9490-536239FBD7CC}" type="pres">
      <dgm:prSet presAssocID="{5B3637A9-A1F7-41B5-BCFD-D46A01A06B08}" presName="points" presStyleCnt="0"/>
      <dgm:spPr/>
    </dgm:pt>
    <dgm:pt modelId="{5805C438-F0E2-461F-94CE-A54D9069E65A}" type="pres">
      <dgm:prSet presAssocID="{0125FBB1-74DF-4624-92FB-0185E5015B00}" presName="compositeA" presStyleCnt="0"/>
      <dgm:spPr/>
    </dgm:pt>
    <dgm:pt modelId="{B84A1306-982C-4A7F-82D3-6B2837F6B8B0}" type="pres">
      <dgm:prSet presAssocID="{0125FBB1-74DF-4624-92FB-0185E5015B00}" presName="textA" presStyleLbl="revTx" presStyleIdx="0" presStyleCnt="5">
        <dgm:presLayoutVars>
          <dgm:bulletEnabled val="1"/>
        </dgm:presLayoutVars>
      </dgm:prSet>
      <dgm:spPr/>
    </dgm:pt>
    <dgm:pt modelId="{B33D65FA-F4CC-40E8-B8DB-8832D7E7F088}" type="pres">
      <dgm:prSet presAssocID="{0125FBB1-74DF-4624-92FB-0185E5015B00}" presName="circleA" presStyleLbl="node1" presStyleIdx="0" presStyleCnt="5"/>
      <dgm:spPr/>
    </dgm:pt>
    <dgm:pt modelId="{2AD867D3-6F19-4883-95AE-CE359C3856D7}" type="pres">
      <dgm:prSet presAssocID="{0125FBB1-74DF-4624-92FB-0185E5015B00}" presName="spaceA" presStyleCnt="0"/>
      <dgm:spPr/>
    </dgm:pt>
    <dgm:pt modelId="{C0EA84F0-88EE-4EF4-AD7F-F9C682521EC0}" type="pres">
      <dgm:prSet presAssocID="{EF56EB61-5EF3-438F-A0A2-4B01A72BDDB0}" presName="space" presStyleCnt="0"/>
      <dgm:spPr/>
    </dgm:pt>
    <dgm:pt modelId="{608BA1C7-4AD8-4420-B5AF-0A9A916527E3}" type="pres">
      <dgm:prSet presAssocID="{4F2805C8-33D5-4557-B942-80CF3E0F3742}" presName="compositeB" presStyleCnt="0"/>
      <dgm:spPr/>
    </dgm:pt>
    <dgm:pt modelId="{5BBDD31D-6146-4EF0-9F96-358844303C0F}" type="pres">
      <dgm:prSet presAssocID="{4F2805C8-33D5-4557-B942-80CF3E0F3742}" presName="textB" presStyleLbl="revTx" presStyleIdx="1" presStyleCnt="5">
        <dgm:presLayoutVars>
          <dgm:bulletEnabled val="1"/>
        </dgm:presLayoutVars>
      </dgm:prSet>
      <dgm:spPr/>
    </dgm:pt>
    <dgm:pt modelId="{58F6A073-5119-4FC2-8494-E4348F1D7DC9}" type="pres">
      <dgm:prSet presAssocID="{4F2805C8-33D5-4557-B942-80CF3E0F3742}" presName="circleB" presStyleLbl="node1" presStyleIdx="1" presStyleCnt="5"/>
      <dgm:spPr/>
    </dgm:pt>
    <dgm:pt modelId="{FA894AAC-6A43-4192-A668-64EBB071FE95}" type="pres">
      <dgm:prSet presAssocID="{4F2805C8-33D5-4557-B942-80CF3E0F3742}" presName="spaceB" presStyleCnt="0"/>
      <dgm:spPr/>
    </dgm:pt>
    <dgm:pt modelId="{B94244A9-658C-4199-A045-1BD5050175FE}" type="pres">
      <dgm:prSet presAssocID="{2BA23029-CAD5-4A41-8D36-C471AF92AA5D}" presName="space" presStyleCnt="0"/>
      <dgm:spPr/>
    </dgm:pt>
    <dgm:pt modelId="{FC66CCAF-4F44-4FF0-952F-84AD97BACB03}" type="pres">
      <dgm:prSet presAssocID="{3FBF50B8-82D5-4E7B-BBDF-E232658F8A30}" presName="compositeA" presStyleCnt="0"/>
      <dgm:spPr/>
    </dgm:pt>
    <dgm:pt modelId="{83277882-63A1-4AF3-8A50-7F686C4F5CB0}" type="pres">
      <dgm:prSet presAssocID="{3FBF50B8-82D5-4E7B-BBDF-E232658F8A30}" presName="textA" presStyleLbl="revTx" presStyleIdx="2" presStyleCnt="5">
        <dgm:presLayoutVars>
          <dgm:bulletEnabled val="1"/>
        </dgm:presLayoutVars>
      </dgm:prSet>
      <dgm:spPr/>
    </dgm:pt>
    <dgm:pt modelId="{BA8E3977-74D3-451B-87DB-25B06D25D733}" type="pres">
      <dgm:prSet presAssocID="{3FBF50B8-82D5-4E7B-BBDF-E232658F8A30}" presName="circleA" presStyleLbl="node1" presStyleIdx="2" presStyleCnt="5"/>
      <dgm:spPr/>
    </dgm:pt>
    <dgm:pt modelId="{8289659E-FC43-4F7E-9495-82CE838CF138}" type="pres">
      <dgm:prSet presAssocID="{3FBF50B8-82D5-4E7B-BBDF-E232658F8A30}" presName="spaceA" presStyleCnt="0"/>
      <dgm:spPr/>
    </dgm:pt>
    <dgm:pt modelId="{91A922D9-2D5A-4C12-BA04-F689E79B8599}" type="pres">
      <dgm:prSet presAssocID="{80143DB0-5673-4931-B6DB-AA1BE2BF43C2}" presName="space" presStyleCnt="0"/>
      <dgm:spPr/>
    </dgm:pt>
    <dgm:pt modelId="{093A24D3-AC29-4E03-8AB4-9EE9672A6CCB}" type="pres">
      <dgm:prSet presAssocID="{94EF67DC-8B99-4AF6-A9DD-5B346CB949DE}" presName="compositeB" presStyleCnt="0"/>
      <dgm:spPr/>
    </dgm:pt>
    <dgm:pt modelId="{342D43A2-4A3B-4EA8-9FC2-0A027A44536C}" type="pres">
      <dgm:prSet presAssocID="{94EF67DC-8B99-4AF6-A9DD-5B346CB949DE}" presName="textB" presStyleLbl="revTx" presStyleIdx="3" presStyleCnt="5">
        <dgm:presLayoutVars>
          <dgm:bulletEnabled val="1"/>
        </dgm:presLayoutVars>
      </dgm:prSet>
      <dgm:spPr/>
    </dgm:pt>
    <dgm:pt modelId="{A6C59070-DBA0-48BF-875F-2C0210ACD086}" type="pres">
      <dgm:prSet presAssocID="{94EF67DC-8B99-4AF6-A9DD-5B346CB949DE}" presName="circleB" presStyleLbl="node1" presStyleIdx="3" presStyleCnt="5"/>
      <dgm:spPr/>
    </dgm:pt>
    <dgm:pt modelId="{B9CCAE89-D075-4373-9AA7-6AD76F3970BB}" type="pres">
      <dgm:prSet presAssocID="{94EF67DC-8B99-4AF6-A9DD-5B346CB949DE}" presName="spaceB" presStyleCnt="0"/>
      <dgm:spPr/>
    </dgm:pt>
    <dgm:pt modelId="{9A350AF1-748E-4823-B727-D0DDE01841AA}" type="pres">
      <dgm:prSet presAssocID="{754A3F1F-2124-4907-8BB8-81B7F8A31FBD}" presName="space" presStyleCnt="0"/>
      <dgm:spPr/>
    </dgm:pt>
    <dgm:pt modelId="{93ABC192-6A8F-4932-87FB-E7D6DE216177}" type="pres">
      <dgm:prSet presAssocID="{3335A3F6-9445-4CBE-8772-C4D0A77FE8DE}" presName="compositeA" presStyleCnt="0"/>
      <dgm:spPr/>
    </dgm:pt>
    <dgm:pt modelId="{3F4AEF9A-9688-4059-B768-1238119ED558}" type="pres">
      <dgm:prSet presAssocID="{3335A3F6-9445-4CBE-8772-C4D0A77FE8DE}" presName="textA" presStyleLbl="revTx" presStyleIdx="4" presStyleCnt="5" custLinFactNeighborX="1122">
        <dgm:presLayoutVars>
          <dgm:bulletEnabled val="1"/>
        </dgm:presLayoutVars>
      </dgm:prSet>
      <dgm:spPr/>
    </dgm:pt>
    <dgm:pt modelId="{EBC5050A-1DC5-4347-B9CA-4AA3480B5E57}" type="pres">
      <dgm:prSet presAssocID="{3335A3F6-9445-4CBE-8772-C4D0A77FE8DE}" presName="circleA" presStyleLbl="node1" presStyleIdx="4" presStyleCnt="5"/>
      <dgm:spPr/>
    </dgm:pt>
    <dgm:pt modelId="{B45CD378-C749-48EE-A367-B6BAD27878D3}" type="pres">
      <dgm:prSet presAssocID="{3335A3F6-9445-4CBE-8772-C4D0A77FE8DE}" presName="spaceA" presStyleCnt="0"/>
      <dgm:spPr/>
    </dgm:pt>
  </dgm:ptLst>
  <dgm:cxnLst>
    <dgm:cxn modelId="{AAA17024-DC13-43B1-845C-10CE1C977D8D}" srcId="{5B3637A9-A1F7-41B5-BCFD-D46A01A06B08}" destId="{4F2805C8-33D5-4557-B942-80CF3E0F3742}" srcOrd="1" destOrd="0" parTransId="{87B00B02-3AD3-4891-8D97-2BA48471B9F7}" sibTransId="{2BA23029-CAD5-4A41-8D36-C471AF92AA5D}"/>
    <dgm:cxn modelId="{D6803E48-1A91-42A2-8AFF-1015F3A48B43}" type="presOf" srcId="{5B3637A9-A1F7-41B5-BCFD-D46A01A06B08}" destId="{D7E4A2A1-637E-45EF-87D5-B324BEC2993C}" srcOrd="0" destOrd="0" presId="urn:microsoft.com/office/officeart/2005/8/layout/hProcess11"/>
    <dgm:cxn modelId="{6DD09E80-3FC1-4B0B-A886-610874D2E3DA}" type="presOf" srcId="{0125FBB1-74DF-4624-92FB-0185E5015B00}" destId="{B84A1306-982C-4A7F-82D3-6B2837F6B8B0}" srcOrd="0" destOrd="0" presId="urn:microsoft.com/office/officeart/2005/8/layout/hProcess11"/>
    <dgm:cxn modelId="{38A00E96-E504-4425-84A8-7F4E1FC49006}" type="presOf" srcId="{4F2805C8-33D5-4557-B942-80CF3E0F3742}" destId="{5BBDD31D-6146-4EF0-9F96-358844303C0F}" srcOrd="0" destOrd="0" presId="urn:microsoft.com/office/officeart/2005/8/layout/hProcess11"/>
    <dgm:cxn modelId="{ACEC72B7-42C1-4201-9F7D-96B8C7FBE34C}" srcId="{5B3637A9-A1F7-41B5-BCFD-D46A01A06B08}" destId="{3FBF50B8-82D5-4E7B-BBDF-E232658F8A30}" srcOrd="2" destOrd="0" parTransId="{95EE8091-28C0-4DA7-BD66-A090EACD8005}" sibTransId="{80143DB0-5673-4931-B6DB-AA1BE2BF43C2}"/>
    <dgm:cxn modelId="{0E2E43BF-01DB-42B9-91A7-348B06678A93}" type="presOf" srcId="{3335A3F6-9445-4CBE-8772-C4D0A77FE8DE}" destId="{3F4AEF9A-9688-4059-B768-1238119ED558}" srcOrd="0" destOrd="0" presId="urn:microsoft.com/office/officeart/2005/8/layout/hProcess11"/>
    <dgm:cxn modelId="{E6B4B1C6-0DD9-414E-BB3F-D7E08D19039F}" type="presOf" srcId="{94EF67DC-8B99-4AF6-A9DD-5B346CB949DE}" destId="{342D43A2-4A3B-4EA8-9FC2-0A027A44536C}" srcOrd="0" destOrd="0" presId="urn:microsoft.com/office/officeart/2005/8/layout/hProcess11"/>
    <dgm:cxn modelId="{88D4FDCA-BF8B-4422-98B4-E4F0B1356A51}" type="presOf" srcId="{3FBF50B8-82D5-4E7B-BBDF-E232658F8A30}" destId="{83277882-63A1-4AF3-8A50-7F686C4F5CB0}" srcOrd="0" destOrd="0" presId="urn:microsoft.com/office/officeart/2005/8/layout/hProcess11"/>
    <dgm:cxn modelId="{7A0EF8D2-E31E-4AEC-B482-D801496C8576}" srcId="{5B3637A9-A1F7-41B5-BCFD-D46A01A06B08}" destId="{3335A3F6-9445-4CBE-8772-C4D0A77FE8DE}" srcOrd="4" destOrd="0" parTransId="{753D39BE-F5B5-45AF-BAE0-883EB2B53C46}" sibTransId="{533928DD-952C-4C07-9272-F5BE9F6FA83B}"/>
    <dgm:cxn modelId="{CFD386F2-6577-47BE-A449-B28F198AE13C}" srcId="{5B3637A9-A1F7-41B5-BCFD-D46A01A06B08}" destId="{0125FBB1-74DF-4624-92FB-0185E5015B00}" srcOrd="0" destOrd="0" parTransId="{0C11BE41-FDC7-4B3C-8F91-5117A581E06E}" sibTransId="{EF56EB61-5EF3-438F-A0A2-4B01A72BDDB0}"/>
    <dgm:cxn modelId="{F33BACFF-F2D4-4129-975A-F50F9CE8CFEC}" srcId="{5B3637A9-A1F7-41B5-BCFD-D46A01A06B08}" destId="{94EF67DC-8B99-4AF6-A9DD-5B346CB949DE}" srcOrd="3" destOrd="0" parTransId="{F6653B86-9BFA-40E4-85CB-17FE8757E51C}" sibTransId="{754A3F1F-2124-4907-8BB8-81B7F8A31FBD}"/>
    <dgm:cxn modelId="{3E013D2B-9985-4544-B9C8-627C112FA7C0}" type="presParOf" srcId="{D7E4A2A1-637E-45EF-87D5-B324BEC2993C}" destId="{92E9A71F-5C5C-41B1-A869-016A722B5C40}" srcOrd="0" destOrd="0" presId="urn:microsoft.com/office/officeart/2005/8/layout/hProcess11"/>
    <dgm:cxn modelId="{3B5BEAB8-6961-47D0-B8CE-1BF5DAF48373}" type="presParOf" srcId="{D7E4A2A1-637E-45EF-87D5-B324BEC2993C}" destId="{D5E8E6E6-6154-4CDF-9490-536239FBD7CC}" srcOrd="1" destOrd="0" presId="urn:microsoft.com/office/officeart/2005/8/layout/hProcess11"/>
    <dgm:cxn modelId="{AFD28734-63E3-4D2B-8D3B-E246D211109A}" type="presParOf" srcId="{D5E8E6E6-6154-4CDF-9490-536239FBD7CC}" destId="{5805C438-F0E2-461F-94CE-A54D9069E65A}" srcOrd="0" destOrd="0" presId="urn:microsoft.com/office/officeart/2005/8/layout/hProcess11"/>
    <dgm:cxn modelId="{3A4B6EFC-EF1E-4C2C-AB0E-2A7FEFD75D2D}" type="presParOf" srcId="{5805C438-F0E2-461F-94CE-A54D9069E65A}" destId="{B84A1306-982C-4A7F-82D3-6B2837F6B8B0}" srcOrd="0" destOrd="0" presId="urn:microsoft.com/office/officeart/2005/8/layout/hProcess11"/>
    <dgm:cxn modelId="{88939ECC-3E59-4A5A-8A7B-E236A58E303B}" type="presParOf" srcId="{5805C438-F0E2-461F-94CE-A54D9069E65A}" destId="{B33D65FA-F4CC-40E8-B8DB-8832D7E7F088}" srcOrd="1" destOrd="0" presId="urn:microsoft.com/office/officeart/2005/8/layout/hProcess11"/>
    <dgm:cxn modelId="{6A36C1DD-29FE-4129-A270-F09C97B63F51}" type="presParOf" srcId="{5805C438-F0E2-461F-94CE-A54D9069E65A}" destId="{2AD867D3-6F19-4883-95AE-CE359C3856D7}" srcOrd="2" destOrd="0" presId="urn:microsoft.com/office/officeart/2005/8/layout/hProcess11"/>
    <dgm:cxn modelId="{03C3D2C7-6388-445A-BBB7-23A4C2063FFF}" type="presParOf" srcId="{D5E8E6E6-6154-4CDF-9490-536239FBD7CC}" destId="{C0EA84F0-88EE-4EF4-AD7F-F9C682521EC0}" srcOrd="1" destOrd="0" presId="urn:microsoft.com/office/officeart/2005/8/layout/hProcess11"/>
    <dgm:cxn modelId="{E9ADBBAF-BA0B-421A-869C-9E58CF5CEF1E}" type="presParOf" srcId="{D5E8E6E6-6154-4CDF-9490-536239FBD7CC}" destId="{608BA1C7-4AD8-4420-B5AF-0A9A916527E3}" srcOrd="2" destOrd="0" presId="urn:microsoft.com/office/officeart/2005/8/layout/hProcess11"/>
    <dgm:cxn modelId="{B44DE30B-16A1-42DC-AD3C-0605B5C250D4}" type="presParOf" srcId="{608BA1C7-4AD8-4420-B5AF-0A9A916527E3}" destId="{5BBDD31D-6146-4EF0-9F96-358844303C0F}" srcOrd="0" destOrd="0" presId="urn:microsoft.com/office/officeart/2005/8/layout/hProcess11"/>
    <dgm:cxn modelId="{0FC615D6-BD22-47A8-A4E4-560666328F56}" type="presParOf" srcId="{608BA1C7-4AD8-4420-B5AF-0A9A916527E3}" destId="{58F6A073-5119-4FC2-8494-E4348F1D7DC9}" srcOrd="1" destOrd="0" presId="urn:microsoft.com/office/officeart/2005/8/layout/hProcess11"/>
    <dgm:cxn modelId="{9131E22A-5B47-4FC2-94A7-8906D9FBBD82}" type="presParOf" srcId="{608BA1C7-4AD8-4420-B5AF-0A9A916527E3}" destId="{FA894AAC-6A43-4192-A668-64EBB071FE95}" srcOrd="2" destOrd="0" presId="urn:microsoft.com/office/officeart/2005/8/layout/hProcess11"/>
    <dgm:cxn modelId="{F4D383BA-C1BC-4632-83B4-9E7950C24327}" type="presParOf" srcId="{D5E8E6E6-6154-4CDF-9490-536239FBD7CC}" destId="{B94244A9-658C-4199-A045-1BD5050175FE}" srcOrd="3" destOrd="0" presId="urn:microsoft.com/office/officeart/2005/8/layout/hProcess11"/>
    <dgm:cxn modelId="{94280819-3E8C-48EE-8C53-C066463B9115}" type="presParOf" srcId="{D5E8E6E6-6154-4CDF-9490-536239FBD7CC}" destId="{FC66CCAF-4F44-4FF0-952F-84AD97BACB03}" srcOrd="4" destOrd="0" presId="urn:microsoft.com/office/officeart/2005/8/layout/hProcess11"/>
    <dgm:cxn modelId="{AED3CAE6-4CE9-4B98-969C-0C9AF8B170EA}" type="presParOf" srcId="{FC66CCAF-4F44-4FF0-952F-84AD97BACB03}" destId="{83277882-63A1-4AF3-8A50-7F686C4F5CB0}" srcOrd="0" destOrd="0" presId="urn:microsoft.com/office/officeart/2005/8/layout/hProcess11"/>
    <dgm:cxn modelId="{B9463F38-7D04-4CF5-8C83-BA05E9AAE342}" type="presParOf" srcId="{FC66CCAF-4F44-4FF0-952F-84AD97BACB03}" destId="{BA8E3977-74D3-451B-87DB-25B06D25D733}" srcOrd="1" destOrd="0" presId="urn:microsoft.com/office/officeart/2005/8/layout/hProcess11"/>
    <dgm:cxn modelId="{02CD5C89-48C4-4D80-9A30-05204C24B591}" type="presParOf" srcId="{FC66CCAF-4F44-4FF0-952F-84AD97BACB03}" destId="{8289659E-FC43-4F7E-9495-82CE838CF138}" srcOrd="2" destOrd="0" presId="urn:microsoft.com/office/officeart/2005/8/layout/hProcess11"/>
    <dgm:cxn modelId="{AC1AADE0-B5D2-4655-BBC0-7DFD11B38332}" type="presParOf" srcId="{D5E8E6E6-6154-4CDF-9490-536239FBD7CC}" destId="{91A922D9-2D5A-4C12-BA04-F689E79B8599}" srcOrd="5" destOrd="0" presId="urn:microsoft.com/office/officeart/2005/8/layout/hProcess11"/>
    <dgm:cxn modelId="{03BD413E-8F3C-4B4D-8C4A-7397B3E1A1F5}" type="presParOf" srcId="{D5E8E6E6-6154-4CDF-9490-536239FBD7CC}" destId="{093A24D3-AC29-4E03-8AB4-9EE9672A6CCB}" srcOrd="6" destOrd="0" presId="urn:microsoft.com/office/officeart/2005/8/layout/hProcess11"/>
    <dgm:cxn modelId="{16E1E836-06D4-4473-AFF2-5E35CAA94EB7}" type="presParOf" srcId="{093A24D3-AC29-4E03-8AB4-9EE9672A6CCB}" destId="{342D43A2-4A3B-4EA8-9FC2-0A027A44536C}" srcOrd="0" destOrd="0" presId="urn:microsoft.com/office/officeart/2005/8/layout/hProcess11"/>
    <dgm:cxn modelId="{4C44FDD2-C2D2-4FAA-80AC-41D9B6DC7928}" type="presParOf" srcId="{093A24D3-AC29-4E03-8AB4-9EE9672A6CCB}" destId="{A6C59070-DBA0-48BF-875F-2C0210ACD086}" srcOrd="1" destOrd="0" presId="urn:microsoft.com/office/officeart/2005/8/layout/hProcess11"/>
    <dgm:cxn modelId="{68A791BF-5741-44D8-B882-6C4FCB44DCD2}" type="presParOf" srcId="{093A24D3-AC29-4E03-8AB4-9EE9672A6CCB}" destId="{B9CCAE89-D075-4373-9AA7-6AD76F3970BB}" srcOrd="2" destOrd="0" presId="urn:microsoft.com/office/officeart/2005/8/layout/hProcess11"/>
    <dgm:cxn modelId="{2BDEB18A-C8A7-4833-9662-C7B3E15B661A}" type="presParOf" srcId="{D5E8E6E6-6154-4CDF-9490-536239FBD7CC}" destId="{9A350AF1-748E-4823-B727-D0DDE01841AA}" srcOrd="7" destOrd="0" presId="urn:microsoft.com/office/officeart/2005/8/layout/hProcess11"/>
    <dgm:cxn modelId="{0F58F9C2-2D74-4E99-8A4B-8F5D23535D9D}" type="presParOf" srcId="{D5E8E6E6-6154-4CDF-9490-536239FBD7CC}" destId="{93ABC192-6A8F-4932-87FB-E7D6DE216177}" srcOrd="8" destOrd="0" presId="urn:microsoft.com/office/officeart/2005/8/layout/hProcess11"/>
    <dgm:cxn modelId="{07BF3ECF-C0CB-4BFE-8DD2-BB5E6ACED394}" type="presParOf" srcId="{93ABC192-6A8F-4932-87FB-E7D6DE216177}" destId="{3F4AEF9A-9688-4059-B768-1238119ED558}" srcOrd="0" destOrd="0" presId="urn:microsoft.com/office/officeart/2005/8/layout/hProcess11"/>
    <dgm:cxn modelId="{27D38EC5-3CEC-40F3-BFAF-988967568CF3}" type="presParOf" srcId="{93ABC192-6A8F-4932-87FB-E7D6DE216177}" destId="{EBC5050A-1DC5-4347-B9CA-4AA3480B5E57}" srcOrd="1" destOrd="0" presId="urn:microsoft.com/office/officeart/2005/8/layout/hProcess11"/>
    <dgm:cxn modelId="{561B66DE-5F96-4C2D-9963-5EBFAE6C8A58}" type="presParOf" srcId="{93ABC192-6A8F-4932-87FB-E7D6DE216177}" destId="{B45CD378-C749-48EE-A367-B6BAD27878D3}" srcOrd="2" destOrd="0" presId="urn:microsoft.com/office/officeart/2005/8/layout/hProcess1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C3167-DBA3-48BE-8F42-C3E98A3F2AEB}">
      <dsp:nvSpPr>
        <dsp:cNvPr id="0" name=""/>
        <dsp:cNvSpPr/>
      </dsp:nvSpPr>
      <dsp:spPr>
        <a:xfrm>
          <a:off x="0" y="332392"/>
          <a:ext cx="7092280" cy="471037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631FA-AD47-42AD-B1F2-75839F7DF1B6}">
      <dsp:nvSpPr>
        <dsp:cNvPr id="0" name=""/>
        <dsp:cNvSpPr/>
      </dsp:nvSpPr>
      <dsp:spPr>
        <a:xfrm>
          <a:off x="2805" y="0"/>
          <a:ext cx="1226431" cy="471037"/>
        </a:xfrm>
        <a:prstGeom prst="rect">
          <a:avLst/>
        </a:prstGeom>
        <a:noFill/>
        <a:ln w="3175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Eliminação de metais pesados em todos materiais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sp:txBody>
      <dsp:txXfrm>
        <a:off x="2805" y="0"/>
        <a:ext cx="1226431" cy="471037"/>
      </dsp:txXfrm>
    </dsp:sp>
    <dsp:sp modelId="{17DC8F42-6E03-4E18-B941-27216D5C5149}">
      <dsp:nvSpPr>
        <dsp:cNvPr id="0" name=""/>
        <dsp:cNvSpPr/>
      </dsp:nvSpPr>
      <dsp:spPr>
        <a:xfrm>
          <a:off x="557140" y="529916"/>
          <a:ext cx="117759" cy="1177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E05A2-7692-4C13-B2A0-F5DD1D10CDE5}">
      <dsp:nvSpPr>
        <dsp:cNvPr id="0" name=""/>
        <dsp:cNvSpPr/>
      </dsp:nvSpPr>
      <dsp:spPr>
        <a:xfrm>
          <a:off x="1290557" y="706555"/>
          <a:ext cx="1226431" cy="471037"/>
        </a:xfrm>
        <a:prstGeom prst="rect">
          <a:avLst/>
        </a:prstGeom>
        <a:noFill/>
        <a:ln w="3175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Componentes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 Free </a:t>
          </a: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Níquel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  <a:cs typeface="Calibri" panose="020F0502020204030204" pitchFamily="34" charset="0"/>
          </a:endParaRPr>
        </a:p>
      </dsp:txBody>
      <dsp:txXfrm>
        <a:off x="1290557" y="706555"/>
        <a:ext cx="1226431" cy="471037"/>
      </dsp:txXfrm>
    </dsp:sp>
    <dsp:sp modelId="{D0815CFB-385F-47DE-8904-AF815B0E1A30}">
      <dsp:nvSpPr>
        <dsp:cNvPr id="0" name=""/>
        <dsp:cNvSpPr/>
      </dsp:nvSpPr>
      <dsp:spPr>
        <a:xfrm>
          <a:off x="1844893" y="529916"/>
          <a:ext cx="117759" cy="1177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36F48-70F2-4EEF-A83B-862BC9D90519}">
      <dsp:nvSpPr>
        <dsp:cNvPr id="0" name=""/>
        <dsp:cNvSpPr/>
      </dsp:nvSpPr>
      <dsp:spPr>
        <a:xfrm>
          <a:off x="2578310" y="0"/>
          <a:ext cx="1226431" cy="471037"/>
        </a:xfrm>
        <a:prstGeom prst="rect">
          <a:avLst/>
        </a:prstGeom>
        <a:noFill/>
        <a:ln w="3175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Materiais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 e </a:t>
          </a: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componentes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 Free Ftalatos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  <a:cs typeface="Calibri" panose="020F0502020204030204" pitchFamily="34" charset="0"/>
          </a:endParaRPr>
        </a:p>
      </dsp:txBody>
      <dsp:txXfrm>
        <a:off x="2578310" y="0"/>
        <a:ext cx="1226431" cy="471037"/>
      </dsp:txXfrm>
    </dsp:sp>
    <dsp:sp modelId="{FF121161-6683-45E9-9CCA-278D2AAC54BE}">
      <dsp:nvSpPr>
        <dsp:cNvPr id="0" name=""/>
        <dsp:cNvSpPr/>
      </dsp:nvSpPr>
      <dsp:spPr>
        <a:xfrm>
          <a:off x="3132646" y="529916"/>
          <a:ext cx="117759" cy="1177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CACB7-FE61-44D5-9597-C6DF3DFBE47F}">
      <dsp:nvSpPr>
        <dsp:cNvPr id="0" name=""/>
        <dsp:cNvSpPr/>
      </dsp:nvSpPr>
      <dsp:spPr>
        <a:xfrm>
          <a:off x="3866063" y="706555"/>
          <a:ext cx="1226431" cy="471037"/>
        </a:xfrm>
        <a:prstGeom prst="rect">
          <a:avLst/>
        </a:prstGeom>
        <a:noFill/>
        <a:ln w="3175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Aquisição de cromatógrafos</a:t>
          </a:r>
        </a:p>
      </dsp:txBody>
      <dsp:txXfrm>
        <a:off x="3866063" y="706555"/>
        <a:ext cx="1226431" cy="471037"/>
      </dsp:txXfrm>
    </dsp:sp>
    <dsp:sp modelId="{4559B07A-BD75-4C2E-A26B-01FF569DE8D9}">
      <dsp:nvSpPr>
        <dsp:cNvPr id="0" name=""/>
        <dsp:cNvSpPr/>
      </dsp:nvSpPr>
      <dsp:spPr>
        <a:xfrm>
          <a:off x="4420399" y="529916"/>
          <a:ext cx="117759" cy="1177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4962B-4C66-4845-AA25-339F8F0C24EB}">
      <dsp:nvSpPr>
        <dsp:cNvPr id="0" name=""/>
        <dsp:cNvSpPr/>
      </dsp:nvSpPr>
      <dsp:spPr>
        <a:xfrm>
          <a:off x="5153815" y="0"/>
          <a:ext cx="1226431" cy="471037"/>
        </a:xfrm>
        <a:prstGeom prst="rect">
          <a:avLst/>
        </a:prstGeom>
        <a:noFill/>
        <a:ln w="3175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Malgun Gothic" panose="020B0503020000020004" pitchFamily="34" charset="-127"/>
              <a:cs typeface="Calibri" panose="020F0502020204030204" pitchFamily="34" charset="0"/>
            </a:rPr>
            <a:t>Monitoramento de Substâncias Restritas (REACH e CP 65)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  <a:ea typeface="Malgun Gothic" panose="020B0503020000020004" pitchFamily="34" charset="-127"/>
          </a:endParaRPr>
        </a:p>
      </dsp:txBody>
      <dsp:txXfrm>
        <a:off x="5153815" y="0"/>
        <a:ext cx="1226431" cy="471037"/>
      </dsp:txXfrm>
    </dsp:sp>
    <dsp:sp modelId="{D00A05FC-AF59-4584-A4DE-CCF5522F875E}">
      <dsp:nvSpPr>
        <dsp:cNvPr id="0" name=""/>
        <dsp:cNvSpPr/>
      </dsp:nvSpPr>
      <dsp:spPr>
        <a:xfrm>
          <a:off x="5708151" y="529916"/>
          <a:ext cx="117759" cy="1177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3F6F2-DE04-4E8B-AC0A-2FFB5C94743E}">
      <dsp:nvSpPr>
        <dsp:cNvPr id="0" name=""/>
        <dsp:cNvSpPr/>
      </dsp:nvSpPr>
      <dsp:spPr>
        <a:xfrm>
          <a:off x="0" y="360098"/>
          <a:ext cx="7397703" cy="48013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E8985-4E5A-46F3-938B-7B745B3A4715}">
      <dsp:nvSpPr>
        <dsp:cNvPr id="0" name=""/>
        <dsp:cNvSpPr/>
      </dsp:nvSpPr>
      <dsp:spPr>
        <a:xfrm>
          <a:off x="3332" y="0"/>
          <a:ext cx="1602715" cy="48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Certificação de fornecedores junto a Disney</a:t>
          </a:r>
          <a:endParaRPr lang="pt-BR" sz="900" kern="1200" dirty="0">
            <a:solidFill>
              <a:srgbClr val="19227D"/>
            </a:solidFill>
            <a:latin typeface="Century Gothic" panose="020B0502020202020204" pitchFamily="34" charset="0"/>
            <a:ea typeface="Times New Roman" panose="02020603050405020304" pitchFamily="18" charset="0"/>
            <a:cs typeface="Calibri" panose="020F0502020204030204" pitchFamily="34" charset="0"/>
          </a:endParaRPr>
        </a:p>
      </dsp:txBody>
      <dsp:txXfrm>
        <a:off x="3332" y="0"/>
        <a:ext cx="1602715" cy="480131"/>
      </dsp:txXfrm>
    </dsp:sp>
    <dsp:sp modelId="{73379DE4-EE99-4527-A6EC-C8134562D510}">
      <dsp:nvSpPr>
        <dsp:cNvPr id="0" name=""/>
        <dsp:cNvSpPr/>
      </dsp:nvSpPr>
      <dsp:spPr>
        <a:xfrm>
          <a:off x="744673" y="540148"/>
          <a:ext cx="120032" cy="120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6E463-9F3C-4BA5-990E-1D86DC1C3461}">
      <dsp:nvSpPr>
        <dsp:cNvPr id="0" name=""/>
        <dsp:cNvSpPr/>
      </dsp:nvSpPr>
      <dsp:spPr>
        <a:xfrm>
          <a:off x="1686183" y="720197"/>
          <a:ext cx="1602715" cy="48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Certificação de fornecedores junto a ABVTEX</a:t>
          </a:r>
          <a:endParaRPr lang="pt-BR" sz="900" kern="1200" dirty="0">
            <a:solidFill>
              <a:srgbClr val="19227D"/>
            </a:solidFill>
            <a:latin typeface="Century Gothic" panose="020B0502020202020204" pitchFamily="34" charset="0"/>
          </a:endParaRPr>
        </a:p>
      </dsp:txBody>
      <dsp:txXfrm>
        <a:off x="1686183" y="720197"/>
        <a:ext cx="1602715" cy="480131"/>
      </dsp:txXfrm>
    </dsp:sp>
    <dsp:sp modelId="{CAD8F4EA-927C-4E23-8367-25FF42EBAD38}">
      <dsp:nvSpPr>
        <dsp:cNvPr id="0" name=""/>
        <dsp:cNvSpPr/>
      </dsp:nvSpPr>
      <dsp:spPr>
        <a:xfrm>
          <a:off x="2427524" y="540148"/>
          <a:ext cx="120032" cy="120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A8B39-4B93-4C52-9FA3-24EE663E70F1}">
      <dsp:nvSpPr>
        <dsp:cNvPr id="0" name=""/>
        <dsp:cNvSpPr/>
      </dsp:nvSpPr>
      <dsp:spPr>
        <a:xfrm>
          <a:off x="3369034" y="0"/>
          <a:ext cx="1602715" cy="48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Uso parcial de 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plastificante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Biobased</a:t>
          </a:r>
          <a:endParaRPr lang="pt-BR" sz="900" kern="1200" dirty="0">
            <a:solidFill>
              <a:srgbClr val="19227D"/>
            </a:solidFill>
            <a:latin typeface="Century Gothic" panose="020B0502020202020204" pitchFamily="34" charset="0"/>
          </a:endParaRPr>
        </a:p>
      </dsp:txBody>
      <dsp:txXfrm>
        <a:off x="3369034" y="0"/>
        <a:ext cx="1602715" cy="480131"/>
      </dsp:txXfrm>
    </dsp:sp>
    <dsp:sp modelId="{52A922BD-575D-4A35-B5CE-5DBACDE861B2}">
      <dsp:nvSpPr>
        <dsp:cNvPr id="0" name=""/>
        <dsp:cNvSpPr/>
      </dsp:nvSpPr>
      <dsp:spPr>
        <a:xfrm>
          <a:off x="4110375" y="540148"/>
          <a:ext cx="120032" cy="120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3024A-7E4E-4DCC-8EA1-AE8C5B15E162}">
      <dsp:nvSpPr>
        <dsp:cNvPr id="0" name=""/>
        <dsp:cNvSpPr/>
      </dsp:nvSpPr>
      <dsp:spPr>
        <a:xfrm>
          <a:off x="5051885" y="720197"/>
          <a:ext cx="1602715" cy="48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Eliminação de qualquer material de origem animal e 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rPr>
            <a:t>Certificação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</a:t>
          </a:r>
          <a:r>
            <a:rPr lang="pt-BR" sz="900" kern="1200">
              <a:solidFill>
                <a:srgbClr val="19227D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rPr>
            <a:t>Vegan</a:t>
          </a:r>
          <a:endParaRPr lang="pt-BR" sz="900" kern="1200" dirty="0">
            <a:solidFill>
              <a:srgbClr val="19227D"/>
            </a:solidFill>
            <a:latin typeface="Century Gothic" panose="020B0502020202020204" pitchFamily="34" charset="0"/>
            <a:ea typeface="+mn-ea"/>
            <a:cs typeface="Calibri" panose="020F0502020204030204" pitchFamily="34" charset="0"/>
          </a:endParaRPr>
        </a:p>
      </dsp:txBody>
      <dsp:txXfrm>
        <a:off x="5051885" y="720197"/>
        <a:ext cx="1602715" cy="480131"/>
      </dsp:txXfrm>
    </dsp:sp>
    <dsp:sp modelId="{A00A4DA0-09F1-4417-A4AE-45A0D29D8FB0}">
      <dsp:nvSpPr>
        <dsp:cNvPr id="0" name=""/>
        <dsp:cNvSpPr/>
      </dsp:nvSpPr>
      <dsp:spPr>
        <a:xfrm>
          <a:off x="5793226" y="540148"/>
          <a:ext cx="120032" cy="120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9A71F-5C5C-41B1-A869-016A722B5C40}">
      <dsp:nvSpPr>
        <dsp:cNvPr id="0" name=""/>
        <dsp:cNvSpPr/>
      </dsp:nvSpPr>
      <dsp:spPr>
        <a:xfrm>
          <a:off x="0" y="361953"/>
          <a:ext cx="7361191" cy="48260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A1306-982C-4A7F-82D3-6B2837F6B8B0}">
      <dsp:nvSpPr>
        <dsp:cNvPr id="0" name=""/>
        <dsp:cNvSpPr/>
      </dsp:nvSpPr>
      <dsp:spPr>
        <a:xfrm>
          <a:off x="2911" y="0"/>
          <a:ext cx="1272932" cy="4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Sistema </a:t>
          </a: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Corporativo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da 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rPr>
            <a:t>Qualidade</a:t>
          </a:r>
          <a:r>
            <a:rPr lang="en-US" altLang="pt-BR" sz="900" b="0" kern="1200" dirty="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</a:t>
          </a:r>
          <a:r>
            <a:rPr lang="en-US" altLang="pt-BR" sz="900" b="0" kern="1200" dirty="0" err="1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informatizado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</a:endParaRPr>
        </a:p>
      </dsp:txBody>
      <dsp:txXfrm>
        <a:off x="2911" y="0"/>
        <a:ext cx="1272932" cy="482604"/>
      </dsp:txXfrm>
    </dsp:sp>
    <dsp:sp modelId="{B33D65FA-F4CC-40E8-B8DB-8832D7E7F088}">
      <dsp:nvSpPr>
        <dsp:cNvPr id="0" name=""/>
        <dsp:cNvSpPr/>
      </dsp:nvSpPr>
      <dsp:spPr>
        <a:xfrm>
          <a:off x="579052" y="542930"/>
          <a:ext cx="120651" cy="1206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DD31D-6146-4EF0-9F96-358844303C0F}">
      <dsp:nvSpPr>
        <dsp:cNvPr id="0" name=""/>
        <dsp:cNvSpPr/>
      </dsp:nvSpPr>
      <dsp:spPr>
        <a:xfrm>
          <a:off x="1339490" y="723907"/>
          <a:ext cx="1272932" cy="4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pt-BR" sz="900" b="0" kern="1200">
              <a:solidFill>
                <a:srgbClr val="19227D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rPr>
            <a:t>Inspeção</a:t>
          </a:r>
          <a:r>
            <a:rPr lang="en-US" altLang="pt-BR" sz="900" b="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e liberação de produção em fornecedores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</a:endParaRPr>
        </a:p>
      </dsp:txBody>
      <dsp:txXfrm>
        <a:off x="1339490" y="723907"/>
        <a:ext cx="1272932" cy="482604"/>
      </dsp:txXfrm>
    </dsp:sp>
    <dsp:sp modelId="{58F6A073-5119-4FC2-8494-E4348F1D7DC9}">
      <dsp:nvSpPr>
        <dsp:cNvPr id="0" name=""/>
        <dsp:cNvSpPr/>
      </dsp:nvSpPr>
      <dsp:spPr>
        <a:xfrm>
          <a:off x="1915631" y="542930"/>
          <a:ext cx="120651" cy="1206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77882-63A1-4AF3-8A50-7F686C4F5CB0}">
      <dsp:nvSpPr>
        <dsp:cNvPr id="0" name=""/>
        <dsp:cNvSpPr/>
      </dsp:nvSpPr>
      <dsp:spPr>
        <a:xfrm>
          <a:off x="2676069" y="0"/>
          <a:ext cx="1272932" cy="4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0" kern="12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Check list de inspeção 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  <a:ea typeface="Times New Roman" panose="02020603050405020304" pitchFamily="18" charset="0"/>
            <a:cs typeface="Calibri" panose="020F0502020204030204" pitchFamily="34" charset="0"/>
          </a:endParaRPr>
        </a:p>
      </dsp:txBody>
      <dsp:txXfrm>
        <a:off x="2676069" y="0"/>
        <a:ext cx="1272932" cy="482604"/>
      </dsp:txXfrm>
    </dsp:sp>
    <dsp:sp modelId="{BA8E3977-74D3-451B-87DB-25B06D25D733}">
      <dsp:nvSpPr>
        <dsp:cNvPr id="0" name=""/>
        <dsp:cNvSpPr/>
      </dsp:nvSpPr>
      <dsp:spPr>
        <a:xfrm>
          <a:off x="3252210" y="542930"/>
          <a:ext cx="120651" cy="1206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D43A2-4A3B-4EA8-9FC2-0A027A44536C}">
      <dsp:nvSpPr>
        <dsp:cNvPr id="0" name=""/>
        <dsp:cNvSpPr/>
      </dsp:nvSpPr>
      <dsp:spPr>
        <a:xfrm>
          <a:off x="4012648" y="723907"/>
          <a:ext cx="1272932" cy="4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Monitoramento mensal de não </a:t>
          </a:r>
          <a:r>
            <a:rPr lang="pt-BR" sz="900" b="0" kern="120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conformidades</a:t>
          </a:r>
          <a:r>
            <a:rPr lang="pt-BR" sz="900" b="0" kern="1200">
              <a:solidFill>
                <a:srgbClr val="19227D"/>
              </a:solidFill>
              <a:latin typeface="Century Gothic" panose="020B0502020202020204" pitchFamily="34" charset="0"/>
              <a:cs typeface="Calibri" panose="020F0502020204030204" pitchFamily="34" charset="0"/>
            </a:rPr>
            <a:t> de fornecedores</a:t>
          </a:r>
          <a:endParaRPr lang="pt-BR" sz="900" b="0" kern="1200" dirty="0">
            <a:solidFill>
              <a:srgbClr val="19227D"/>
            </a:solidFill>
            <a:latin typeface="Century Gothic" panose="020B0502020202020204" pitchFamily="34" charset="0"/>
          </a:endParaRPr>
        </a:p>
      </dsp:txBody>
      <dsp:txXfrm>
        <a:off x="4012648" y="723907"/>
        <a:ext cx="1272932" cy="482604"/>
      </dsp:txXfrm>
    </dsp:sp>
    <dsp:sp modelId="{A6C59070-DBA0-48BF-875F-2C0210ACD086}">
      <dsp:nvSpPr>
        <dsp:cNvPr id="0" name=""/>
        <dsp:cNvSpPr/>
      </dsp:nvSpPr>
      <dsp:spPr>
        <a:xfrm>
          <a:off x="4588789" y="542930"/>
          <a:ext cx="120651" cy="1206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AEF9A-9688-4059-B768-1238119ED558}">
      <dsp:nvSpPr>
        <dsp:cNvPr id="0" name=""/>
        <dsp:cNvSpPr/>
      </dsp:nvSpPr>
      <dsp:spPr>
        <a:xfrm>
          <a:off x="5363510" y="0"/>
          <a:ext cx="1272932" cy="4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06" tIns="14669" rIns="14669" bIns="14669" numCol="1" spcCol="1270" rtlCol="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0" kern="1200" dirty="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Avaliação de fornecedores: Certificação de Brinquedos INMETRO</a:t>
          </a:r>
        </a:p>
      </dsp:txBody>
      <dsp:txXfrm>
        <a:off x="5363510" y="0"/>
        <a:ext cx="1272932" cy="482604"/>
      </dsp:txXfrm>
    </dsp:sp>
    <dsp:sp modelId="{EBC5050A-1DC5-4347-B9CA-4AA3480B5E57}">
      <dsp:nvSpPr>
        <dsp:cNvPr id="0" name=""/>
        <dsp:cNvSpPr/>
      </dsp:nvSpPr>
      <dsp:spPr>
        <a:xfrm>
          <a:off x="5925368" y="542930"/>
          <a:ext cx="120651" cy="1206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A7FAB04-2260-4140-941F-30317EB1DDC0}" type="datetimeFigureOut">
              <a:rPr lang="pt-BR" smtClean="0"/>
              <a:pPr/>
              <a:t>13/07/2022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A890EF2-7DA4-4D58-8AFB-49034C58A4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12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t" anchorCtr="0" compatLnSpc="1">
            <a:prstTxWarp prst="textNoShape">
              <a:avLst/>
            </a:prstTxWarp>
          </a:bodyPr>
          <a:lstStyle>
            <a:lvl1pPr defTabSz="92859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76" y="1"/>
            <a:ext cx="2945712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t" anchorCtr="0" compatLnSpc="1">
            <a:prstTxWarp prst="textNoShape">
              <a:avLst/>
            </a:prstTxWarp>
          </a:bodyPr>
          <a:lstStyle>
            <a:lvl1pPr algn="r" defTabSz="92859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3" y="4715193"/>
            <a:ext cx="5439092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790"/>
            <a:ext cx="2945712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b" anchorCtr="0" compatLnSpc="1">
            <a:prstTxWarp prst="textNoShape">
              <a:avLst/>
            </a:prstTxWarp>
          </a:bodyPr>
          <a:lstStyle>
            <a:lvl1pPr defTabSz="92859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76" y="9428790"/>
            <a:ext cx="2945712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b" anchorCtr="0" compatLnSpc="1">
            <a:prstTxWarp prst="textNoShape">
              <a:avLst/>
            </a:prstTxWarp>
          </a:bodyPr>
          <a:lstStyle>
            <a:lvl1pPr algn="r" defTabSz="92859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EC43562-C327-45F2-B289-B17B776D18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318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BFF0D-DA9B-4601-9F0A-102CAC2E41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E13E-A2CE-47FF-A203-44D49762EF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5C147-40F5-45F3-A135-C6EE74C5EE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0A6DA-3C4E-49FE-A434-F0A7CC6A46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4484637" y="4905375"/>
            <a:ext cx="169965" cy="1762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85970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4230885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1075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1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5897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401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43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0217-08AF-4227-AE20-08D9ACCB47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74051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483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0593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78545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75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o do Título"/>
          <p:cNvSpPr txBox="1">
            <a:spLocks noGrp="1"/>
          </p:cNvSpPr>
          <p:nvPr>
            <p:ph type="title"/>
          </p:nvPr>
        </p:nvSpPr>
        <p:spPr>
          <a:xfrm>
            <a:off x="410674" y="375400"/>
            <a:ext cx="7498802" cy="1029001"/>
          </a:xfrm>
          <a:prstGeom prst="rect">
            <a:avLst/>
          </a:prstGeom>
        </p:spPr>
        <p:txBody>
          <a:bodyPr lIns="91423" tIns="91423" rIns="91423" bIns="91423" anchor="b"/>
          <a:lstStyle>
            <a:lvl1pPr>
              <a:defRPr sz="2400"/>
            </a:lvl1pPr>
          </a:lstStyle>
          <a:p>
            <a:r>
              <a:t>Texto do Título</a:t>
            </a:r>
          </a:p>
        </p:txBody>
      </p:sp>
      <p:sp>
        <p:nvSpPr>
          <p:cNvPr id="11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468219" y="4767262"/>
            <a:ext cx="169964" cy="1762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75993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9FED3-9C2A-4BA9-B059-82A380D619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0A905-7AAF-4C94-AB23-F04016E6BC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AA310-EE4C-4C20-9E01-7689A7080C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87958-053A-4EE7-935F-833AA05008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F234C-BF03-4188-8FE5-4551C4EF65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8938-A82A-4498-B883-D4555D4ABB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7D0A-975C-4AA0-B321-395C4AC8D4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B34409A-39A5-4BDE-BD53-6F895D1BFA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833" r:id="rId13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34409A-39A5-4BDE-BD53-6F895D1BFA7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58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haetica.com.br/etica/grenden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Relationship Id="rId4" Type="http://schemas.openxmlformats.org/officeDocument/2006/relationships/hyperlink" Target="mailto:grendene@linhaetica.com.br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ndene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440F6E2-2473-4183-97A1-EE083387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5EFF336-D67E-4245-A24E-82354B52EF18}"/>
              </a:ext>
            </a:extLst>
          </p:cNvPr>
          <p:cNvSpPr txBox="1"/>
          <p:nvPr/>
        </p:nvSpPr>
        <p:spPr>
          <a:xfrm>
            <a:off x="539552" y="141962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chemeClr val="bg1"/>
                </a:solidFill>
                <a:latin typeface="Gilroy-Extrabold"/>
              </a:rPr>
              <a:t>FORNECEDORES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F5346CA-5146-4A13-A377-D7717B2B636C}"/>
              </a:ext>
            </a:extLst>
          </p:cNvPr>
          <p:cNvSpPr txBox="1"/>
          <p:nvPr/>
        </p:nvSpPr>
        <p:spPr>
          <a:xfrm>
            <a:off x="6156176" y="465998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chemeClr val="bg1"/>
                </a:solidFill>
                <a:latin typeface="Abadi" panose="020B0604020104020204" pitchFamily="34" charset="0"/>
              </a:rPr>
              <a:t>REV. </a:t>
            </a:r>
            <a:r>
              <a:rPr lang="pt-BR" dirty="0">
                <a:solidFill>
                  <a:schemeClr val="bg1"/>
                </a:solidFill>
                <a:latin typeface="Abadi" panose="020B0604020104020204" pitchFamily="34" charset="0"/>
              </a:rPr>
              <a:t>JUL</a:t>
            </a:r>
            <a:r>
              <a:rPr lang="pt-BR" sz="1400" dirty="0">
                <a:solidFill>
                  <a:schemeClr val="bg1"/>
                </a:solidFill>
                <a:latin typeface="Abadi" panose="020B0604020104020204" pitchFamily="34" charset="0"/>
              </a:rPr>
              <a:t>/2022</a:t>
            </a:r>
          </a:p>
        </p:txBody>
      </p:sp>
    </p:spTree>
    <p:extLst>
      <p:ext uri="{BB962C8B-B14F-4D97-AF65-F5344CB8AC3E}">
        <p14:creationId xmlns:p14="http://schemas.microsoft.com/office/powerpoint/2010/main" val="220513144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440F6E2-2473-4183-97A1-EE083387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1CE75668-1055-439E-BECC-41BF7CDED588}"/>
              </a:ext>
            </a:extLst>
          </p:cNvPr>
          <p:cNvSpPr/>
          <p:nvPr/>
        </p:nvSpPr>
        <p:spPr>
          <a:xfrm>
            <a:off x="485800" y="1275606"/>
            <a:ext cx="8172400" cy="2585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/>
            <a:r>
              <a:rPr lang="en-US" altLang="pt-BR" sz="5400" b="1" dirty="0">
                <a:solidFill>
                  <a:schemeClr val="bg1"/>
                </a:solidFill>
                <a:latin typeface="Gilroy-Extrabold"/>
                <a:cs typeface="Calibri" panose="020F0502020204030204" pitchFamily="34" charset="0"/>
              </a:rPr>
              <a:t>CONTEÚDO RESUMIDO DO </a:t>
            </a:r>
          </a:p>
          <a:p>
            <a:pPr marL="0" lvl="1"/>
            <a:r>
              <a:rPr lang="en-US" altLang="pt-BR" sz="5400" b="1" dirty="0">
                <a:solidFill>
                  <a:schemeClr val="bg1"/>
                </a:solidFill>
                <a:latin typeface="Gilroy-Extrabold"/>
                <a:cs typeface="Calibri" panose="020F0502020204030204" pitchFamily="34" charset="0"/>
              </a:rPr>
              <a:t>MANUAL DE FORNECEDORES</a:t>
            </a:r>
          </a:p>
        </p:txBody>
      </p:sp>
    </p:spTree>
    <p:extLst>
      <p:ext uri="{BB962C8B-B14F-4D97-AF65-F5344CB8AC3E}">
        <p14:creationId xmlns:p14="http://schemas.microsoft.com/office/powerpoint/2010/main" val="85474423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99551E6-48D2-416C-A647-9D9237F022AC}"/>
              </a:ext>
            </a:extLst>
          </p:cNvPr>
          <p:cNvSpPr/>
          <p:nvPr/>
        </p:nvSpPr>
        <p:spPr>
          <a:xfrm>
            <a:off x="535789" y="650181"/>
            <a:ext cx="6972086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CÓDIGO DE CONDUTA E CANAL DE ÉTICA</a:t>
            </a:r>
            <a:endParaRPr lang="pt-BR" sz="16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As relações internas e externas da Grendene com seus “stakeholders” são orientadas pelos princípios éticos e normas estabelecidas no Código de Conduta da Companhia. Assim, o fornecedor da Grendene deve seguir as diretrizes estabelecidas nesse código, bem como agir sempre de forma ética, respeitando toda a legislação vigente aplicada ao mesmo.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O Código de Conduta está disponível para consulta no site da empresa, disponível pelo endereço www.grendene.com.br, ao clicar em RI/Governança Corporativa.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Companhia também mantém um Canal de Ética, que tem por objetivo fortalecer o compromisso do comportamento ético de seus colaboradores, de seus fornecedores e de seus parceiros. Portanto, caso seja identificada alguma situação que viole o Código de Conduta (bem como alguma regulamentação ou legislação aplicável), o fornecedor (ou colaborador) deve utilizar este canal para relatar tal situação, valendo-se de qualquer um dos meios a seguir:</a:t>
            </a: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írculo: Vazio 97">
            <a:extLst>
              <a:ext uri="{FF2B5EF4-FFF2-40B4-BE49-F238E27FC236}">
                <a16:creationId xmlns:a16="http://schemas.microsoft.com/office/drawing/2014/main" id="{563AFBC5-8F0A-4D21-AFB0-8B8DE5BE28B0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E69BBEB7-4CD1-4C82-9DD1-4CDB475B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889A23A7-AEB9-4287-B183-FFFDC3C25104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3D9E7-0E11-4AFB-A863-5363B1D8DE01}"/>
              </a:ext>
            </a:extLst>
          </p:cNvPr>
          <p:cNvSpPr txBox="1"/>
          <p:nvPr/>
        </p:nvSpPr>
        <p:spPr>
          <a:xfrm>
            <a:off x="611559" y="3527892"/>
            <a:ext cx="6896315" cy="76944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Website: </a:t>
            </a:r>
            <a:r>
              <a:rPr lang="pt-BR" sz="1100" dirty="0">
                <a:latin typeface="Century Gothic" panose="020B0502020202020204" pitchFamily="34" charset="0"/>
                <a:hlinkClick r:id="rId3"/>
              </a:rPr>
              <a:t>www.linhaetica.com.br/etica/grendene</a:t>
            </a:r>
            <a:endParaRPr lang="pt-BR" sz="1100" dirty="0">
              <a:latin typeface="Century Gothic" panose="020B0502020202020204" pitchFamily="34" charset="0"/>
            </a:endParaRPr>
          </a:p>
          <a:p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E-mail: </a:t>
            </a:r>
            <a:r>
              <a:rPr lang="pt-BR" sz="1100" dirty="0">
                <a:latin typeface="Century Gothic" panose="020B0502020202020204" pitchFamily="34" charset="0"/>
                <a:hlinkClick r:id="rId4"/>
              </a:rPr>
              <a:t>grendene@linhaetica.com.br</a:t>
            </a: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Telefone: 0800-208-0048</a:t>
            </a:r>
          </a:p>
          <a:p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Caixa Postal: 79518, CEP 04711-904, São Paulo – SP </a:t>
            </a:r>
          </a:p>
        </p:txBody>
      </p:sp>
    </p:spTree>
    <p:extLst>
      <p:ext uri="{BB962C8B-B14F-4D97-AF65-F5344CB8AC3E}">
        <p14:creationId xmlns:p14="http://schemas.microsoft.com/office/powerpoint/2010/main" val="101639893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rculo: Vazio 97">
            <a:extLst>
              <a:ext uri="{FF2B5EF4-FFF2-40B4-BE49-F238E27FC236}">
                <a16:creationId xmlns:a16="http://schemas.microsoft.com/office/drawing/2014/main" id="{563AFBC5-8F0A-4D21-AFB0-8B8DE5BE28B0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E69BBEB7-4CD1-4C82-9DD1-4CDB475B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889A23A7-AEB9-4287-B183-FFFDC3C25104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F8084A2-6746-4588-AAF4-FBDC73B43067}"/>
              </a:ext>
            </a:extLst>
          </p:cNvPr>
          <p:cNvSpPr/>
          <p:nvPr/>
        </p:nvSpPr>
        <p:spPr>
          <a:xfrm>
            <a:off x="349491" y="346634"/>
            <a:ext cx="731885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DESENVOLVIMENTO E NEGOCIAÇÃO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definição de qualquer tipo de novo material ou serviço acontece apenas junto a fornecedores que estejam homologados. A sistemática de homologação de fornecedores está definida no item  HOMOLOGAÇÃO DE FORNECEDORES do Manual.  A liberação do cadastro de qualquer material ou serviço para compras é realizada apenas após a devida aprovação do mesmo junto à área responsável.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Após a aprovação, todos os serviços e embarques de materiais devem ocorrer em conformidade com os requisitos definidos e em caso de dúvidas quanto ao atendimento aos mesmos, o fornecedor deve contatar a GRENDENE, que irá orientar quanto às ações que devem ser tomadas.  Conforme o caso, pode-se decidir pela adoção de medidas extraordinárias conforme definido no item EMBARQUE CONTROLADO deste Manual.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Quanto a pagamento a Grendene trabalha com os seguintes prazos, a definir junto a cada fornecedor: 14 dias, 21 e 28 dias. Eventualmente alguns fornecedores podem receber pagamento a vista ou antecipado em função de alguma negociação diferenciada.</a:t>
            </a:r>
          </a:p>
          <a:p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D5C3F43-5741-416D-9914-CC9463539898}"/>
              </a:ext>
            </a:extLst>
          </p:cNvPr>
          <p:cNvSpPr txBox="1"/>
          <p:nvPr/>
        </p:nvSpPr>
        <p:spPr>
          <a:xfrm>
            <a:off x="473051" y="3507854"/>
            <a:ext cx="7195294" cy="1446550"/>
          </a:xfrm>
          <a:prstGeom prst="rect">
            <a:avLst/>
          </a:prstGeom>
          <a:solidFill>
            <a:srgbClr val="FFC8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No caso específico do desenvolvimento das embalagens para os seus produtos, a Grendene, com base em sua POLÍTICA DE DESENVOLVIMENTO SUSTENTÁVEL, desenvolve soluções priorizando materiais que sejam de fácil reciclabilidade quando não for possível sua substituição.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Alinhado a essa premissa, desde o início de 2021, as marcas da Grendene que utilizam embalagens de polímeros virgens de difícil reciclabilidade vem progressivamente substituindo-os por soluções de proteção dos calçados baseadas em materiais de fontes renováveis ou recicladas, com o intuito de substituição total até o final de 2022.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95500365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rculo: Vazio 97">
            <a:extLst>
              <a:ext uri="{FF2B5EF4-FFF2-40B4-BE49-F238E27FC236}">
                <a16:creationId xmlns:a16="http://schemas.microsoft.com/office/drawing/2014/main" id="{563AFBC5-8F0A-4D21-AFB0-8B8DE5BE28B0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E69BBEB7-4CD1-4C82-9DD1-4CDB475B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889A23A7-AEB9-4287-B183-FFFDC3C25104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F8084A2-6746-4588-AAF4-FBDC73B43067}"/>
              </a:ext>
            </a:extLst>
          </p:cNvPr>
          <p:cNvSpPr/>
          <p:nvPr/>
        </p:nvSpPr>
        <p:spPr>
          <a:xfrm>
            <a:off x="321946" y="266877"/>
            <a:ext cx="71930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EMBALAGEM E ENVIO DOS MATERIAIS </a:t>
            </a:r>
            <a:endParaRPr lang="pt-BR" sz="16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embalagem a ser utilizada para as remessas dos materiais à GRENDENE deve ser definida durante a sua aprovação, atendendo a necessidade de preservar a integridade da mercadoria da origem até o destino, considerando: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Que devem ser usadas embalagens recicláveis devidamente identificadas, para que se possa dar a destinação correta;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Que devem ser usados materiais de fontes renováveis, sempre que possível;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Que é necessário identificar, sempre que aplicável, os materiais quanto à segurança e aos cuidados no manuseio, incluindo instruções escritas e visíveis sobre a forma de armazenamento/empilhamento correto para embarque, para garantir a integridade dos mesmos durante o transporte;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Que a embalagem não deve ser maior ou mais elaborada que o necessário (superdimensionada) para proteger o material;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Que o uso de materiais para acomodação interna dos itens, como, por exemplo, isopor, papel, plástico-bolha, deve ser minimizado, desde que não comprometa a integridade do material;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Que as embalagens individuais possam ser movimentadas manualmente sem apresentar riscos ergonômicos, atendendo à legislação aplicável;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Que, em caso de cargas perigosas, é necessário seguir a legislação aplicável para segurança no embarque/transporte; 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Que, no caso de produtos químicos, todos os lotes devem ser fornecidos com laudos que apresentem as especificações dos produtos e a aprovação do lote frente às mesmas. Nesse caso, o fornecedor deve enviar os mesmos junto com a nota fiscal em meio físico ou por e-mail ao setor de recebimento do material na Grendene.</a:t>
            </a:r>
          </a:p>
        </p:txBody>
      </p:sp>
    </p:spTree>
    <p:extLst>
      <p:ext uri="{BB962C8B-B14F-4D97-AF65-F5344CB8AC3E}">
        <p14:creationId xmlns:p14="http://schemas.microsoft.com/office/powerpoint/2010/main" val="390330086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rculo: Vazio 97">
            <a:extLst>
              <a:ext uri="{FF2B5EF4-FFF2-40B4-BE49-F238E27FC236}">
                <a16:creationId xmlns:a16="http://schemas.microsoft.com/office/drawing/2014/main" id="{563AFBC5-8F0A-4D21-AFB0-8B8DE5BE28B0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E69BBEB7-4CD1-4C82-9DD1-4CDB475B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889A23A7-AEB9-4287-B183-FFFDC3C25104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F8084A2-6746-4588-AAF4-FBDC73B43067}"/>
              </a:ext>
            </a:extLst>
          </p:cNvPr>
          <p:cNvSpPr/>
          <p:nvPr/>
        </p:nvSpPr>
        <p:spPr>
          <a:xfrm>
            <a:off x="349491" y="182994"/>
            <a:ext cx="719303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NÃO CONFORMIDADE DE MATERIAL </a:t>
            </a:r>
            <a:endParaRPr lang="pt-BR" sz="16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Ao identificar qualquer remessa de produtos fora da especificação, a equipe responsável emite um Relatório de Não Conformidade (Roteiro). Os roteiros gerados são analisados pela Qualidade, que complementa os mesmos com informações pertinentes e envia ao fornecedor. 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Eventualmente, durante a produção ou após a entrega de algum produto da Grendene, pode-se identificar algum problema em função de material que não atende a especificação e cuja não conformidade não foi identificada no recebimento. Nesses casos procede-se também a abertura de um Roteiro conforme detalhado anteriormente. 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O fornecedor ao receber um Relatório de Não Conformidade (Roteiro) deve apoiar a Grendene de maneira rápida e eficiente nas soluções de problemas causados por seus materiais e caso haja circunstâncias que impeçam o mesmo de atuar conforme necessário, ele deve nomear uma equipe, podendo ser de terceira parte, para representá-lo nas atividades do plano de contenção. 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Após, o fornecedor deve preencher o formulário do Roteiro que recebeu de forma completa. O fornecedor deve submeter à Qualidade o registro preenchido de forma completa em até 15 dias.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Eventualmente pode ser necessário realizar entregas de material antes da causa do problema ser resolvido, nesse caso, o fornecedor deve alinhar com a Qualidade como proceder.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As ações tomadas pelos fornecedores são acompanhadas pela Qualidade de modo a evidenciar que os problemas foram solucionados.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O Roteiro gerado está sujeito a devolução e/ou geração de custos com retrabalho, reclassificação, perdas de material e de produção, indenização e multas. Todo custo relacionado a falhas e alterações que não estejam autorizadas será de responsabilidade do fornecedor.</a:t>
            </a:r>
          </a:p>
        </p:txBody>
      </p:sp>
    </p:spTree>
    <p:extLst>
      <p:ext uri="{BB962C8B-B14F-4D97-AF65-F5344CB8AC3E}">
        <p14:creationId xmlns:p14="http://schemas.microsoft.com/office/powerpoint/2010/main" val="403569508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rculo: Vazio 97">
            <a:extLst>
              <a:ext uri="{FF2B5EF4-FFF2-40B4-BE49-F238E27FC236}">
                <a16:creationId xmlns:a16="http://schemas.microsoft.com/office/drawing/2014/main" id="{563AFBC5-8F0A-4D21-AFB0-8B8DE5BE28B0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E69BBEB7-4CD1-4C82-9DD1-4CDB475B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889A23A7-AEB9-4287-B183-FFFDC3C25104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F8084A2-6746-4588-AAF4-FBDC73B43067}"/>
              </a:ext>
            </a:extLst>
          </p:cNvPr>
          <p:cNvSpPr/>
          <p:nvPr/>
        </p:nvSpPr>
        <p:spPr>
          <a:xfrm>
            <a:off x="349491" y="240342"/>
            <a:ext cx="718005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EMBARQUE CONTROLADO</a:t>
            </a:r>
          </a:p>
          <a:p>
            <a:pPr algn="just"/>
            <a:endParaRPr lang="pt-BR" sz="16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Um fornecimento poderá ser controlado pela Grendene em função da criticidade do projeto a que se refere ou que irá atender e/ou do rigor necessário ao atendimento aos critérios de qualidade do material em si. 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Nesses casos o fornecedor é comunicado se será submetido a esse controle durante a fase de aprovação do material / serviço ou a qualquer tempo em função de ocorrências de falta de qualidade.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O fornecimento controlado caracteriza-se pela inspeção final do lote antes do embarque e sempre que necessário o controle se estende à produção – controle de processo e qualidade do produto.</a:t>
            </a:r>
          </a:p>
          <a:p>
            <a:pPr algn="just"/>
            <a:endParaRPr lang="pt-BR" sz="1100" b="1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endParaRPr lang="pt-BR" sz="1800" b="1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CONTROLE DE FORNECEDORES E SUBCONTRATADOS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Cada fornecedor da GRENDENE é considerado responsável pelo controle e esforços de melhoria contínua dos seus fornecedores e subcontratados, que também devem ser comunicados e monitorados quanto à conformidade com os requisitos especificados no manual.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GRENDENE e, se for o caso, seus clientes, reserva-se o direito de visitar subcontratados e demais fornecedores quando requerido.</a:t>
            </a:r>
          </a:p>
        </p:txBody>
      </p:sp>
    </p:spTree>
    <p:extLst>
      <p:ext uri="{BB962C8B-B14F-4D97-AF65-F5344CB8AC3E}">
        <p14:creationId xmlns:p14="http://schemas.microsoft.com/office/powerpoint/2010/main" val="272691478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rculo: Vazio 97">
            <a:extLst>
              <a:ext uri="{FF2B5EF4-FFF2-40B4-BE49-F238E27FC236}">
                <a16:creationId xmlns:a16="http://schemas.microsoft.com/office/drawing/2014/main" id="{563AFBC5-8F0A-4D21-AFB0-8B8DE5BE28B0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E69BBEB7-4CD1-4C82-9DD1-4CDB475B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889A23A7-AEB9-4287-B183-FFFDC3C25104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F8084A2-6746-4588-AAF4-FBDC73B43067}"/>
              </a:ext>
            </a:extLst>
          </p:cNvPr>
          <p:cNvSpPr/>
          <p:nvPr/>
        </p:nvSpPr>
        <p:spPr>
          <a:xfrm>
            <a:off x="298322" y="346634"/>
            <a:ext cx="6999878" cy="441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DESENVOLVIMENTO SUSTENTÁVEL |ESG GRENDENE</a:t>
            </a:r>
          </a:p>
          <a:p>
            <a:endParaRPr lang="pt-BR" sz="1100" b="1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 termo ESG refere-se aos aspectos ambientais, sociais e de governança presentes nos negócios da Grendene:</a:t>
            </a:r>
            <a:endParaRPr lang="pt-BR" sz="11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E (“ENVIRONMENTAL”, QUE SIGNIFICA “MEIO AMBIENTE”, NA SIGLA EM INGLÊS):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gestão das emissões de gases de efeito estufa, gestão responsável de resíduos e uso eficiente de recursos naturais, como água e energia, entre outros;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S (SOCIAL):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incentiva mecanismos de gestão para promover a igualdade de oportunidades; respeita as leis trabalhistas e os Direitos Humanos; repudia quaisquer ocorrências de trabalho degradante; respeita a diversidade, a privacidade e a segurança de dados; desenvolve programas e iniciativas socioculturais alinhadas aos valores da organização e em benefício das comunidades vizinhas; e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G (GOVERNANÇA):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estabelece políticas e práticas anticorrupção da companhia; divulga o seu Código de Conduta; oferece Canal de Ética para colaboradores e fornecedores; e observa e zela por aspectos éticos – integridade, respeito e transparência – do negócio.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O conceito de ESG, que atualmente tem sido difundido no mercado, foi criado como uma métrica para avaliar o desempenho das companhias e ao mesmo tempo obter dados comparativos com relação aos indicadores de cada pilar. Iniciativas focadas em ESG ajudam a impulsionar e acelerar melhorias na gestão das práticas das empresas.</a:t>
            </a: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0518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FDF0610-8148-4832-A152-73913D2FC246}"/>
              </a:ext>
            </a:extLst>
          </p:cNvPr>
          <p:cNvSpPr/>
          <p:nvPr/>
        </p:nvSpPr>
        <p:spPr>
          <a:xfrm>
            <a:off x="245692" y="277804"/>
            <a:ext cx="7056784" cy="439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Assim, além do conteúdo tratado em CÓDIGO DE CONDUTA E CANAL DE ÉTICA, a Grendene estabelece uma Política de Desenvolvimento Sustentável, que rege as ações da empresa no âmbito ambiental, social e da utilização de substâncias restritas. </a:t>
            </a:r>
          </a:p>
          <a:p>
            <a:pPr lvl="0" algn="just">
              <a:lnSpc>
                <a:spcPct val="115000"/>
              </a:lnSpc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A Política de Desenvolvimento Sustentável da Grendene está disponível para consulta no site da empresa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www.grendene.com.br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 em Sustentabilidade/Política DS. </a:t>
            </a:r>
          </a:p>
          <a:p>
            <a:pPr lvl="0" algn="just">
              <a:lnSpc>
                <a:spcPct val="115000"/>
              </a:lnSpc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 Grendene orienta que seus fornecedores utilizem a Política de Desenvolvimento Sustentável como um guia para a tomada de decisão, uma vez que as diretrizes estabelecidas devem orientar suas ações.</a:t>
            </a:r>
            <a:endParaRPr lang="pt-BR" sz="11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 fornecedor deve comprometer-se a cumprir as normas e regulamentos ambientais aplicáveis às suas operações e observar práticas conscientes do meio ambiente em todos os locais onde operam.</a:t>
            </a:r>
            <a:endParaRPr lang="pt-BR" sz="11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 prática da Produção Mais Limpa, ou seja, a aplicação contínua de uma estratégia econômica, ambiental e tecnológica integrada aos processos e produtos, a fim de aumentar a eficiência no uso de matérias-primas, água e energia, através da não-geração, minimização ou reciclagem de resíduos gerados, deve fazer parte da estratégia da empresa. Por isso, deverá gerenciar seus recursos naturais através das seguintes ações:</a:t>
            </a:r>
            <a:endParaRPr lang="pt-BR" sz="11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Valorizar a água potável com ações para minimizar o consumo de água e através do tratamento dos seus efluentes de acordo com as regulamentações brasileiras.</a:t>
            </a:r>
            <a:endParaRPr lang="pt-BR" sz="1100" dirty="0">
              <a:solidFill>
                <a:srgbClr val="1922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180" algn="just">
              <a:lnSpc>
                <a:spcPct val="115000"/>
              </a:lnSpc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4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FDF0610-8148-4832-A152-73913D2FC246}"/>
              </a:ext>
            </a:extLst>
          </p:cNvPr>
          <p:cNvSpPr/>
          <p:nvPr/>
        </p:nvSpPr>
        <p:spPr>
          <a:xfrm>
            <a:off x="245692" y="198247"/>
            <a:ext cx="7056784" cy="4747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</a:t>
            </a: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inimizar a geração de resíduos, e aqueles gerados devem ser gerenciados de forma correta conforme legislação vigente. A empresa é responsável por requisitar e monitorar todas as licenças necessárias e verificar se os seus fornecedores de resíduos estão devidamente qualificados e licenciados. O fornecedor deve medir e melhorar continuamente a eficiência do material e a reciclagem de valor agregado.</a:t>
            </a:r>
            <a:endParaRPr lang="pt-BR" sz="1100" dirty="0">
              <a:solidFill>
                <a:srgbClr val="1922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Minimizar o uso de energia e emissão de carbono através do empenho para encontrar métodos econômicos para melhorar a eficiência energética, rastrear e reduzir as emissões de gases de efeito estufa em seus processos e fornecedores, e usa energia renovável sempre que possível.</a:t>
            </a:r>
            <a:endParaRPr lang="pt-BR" sz="1100" dirty="0">
              <a:solidFill>
                <a:srgbClr val="1922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180" algn="just">
              <a:lnSpc>
                <a:spcPct val="115000"/>
              </a:lnSpc>
            </a:pP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Minimizar as emissões atmosféricas através de ações para caracterizar, monitorar, controlar e tratar, de acordo com as leis, as emissões atmosféricas de compostos orgânicos voláteis, aerossóis, corrosivos, particulados, produtos químicos que destroem o ozônio e produtos de combustão gerados pelas operações. </a:t>
            </a:r>
            <a:endParaRPr lang="pt-BR" sz="1100" dirty="0">
              <a:solidFill>
                <a:srgbClr val="1922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180" algn="just">
              <a:lnSpc>
                <a:spcPct val="115000"/>
              </a:lnSpc>
            </a:pP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Gerenciar de forma apropriada todas as substâncias químicas através de uma abordagem consistente e competente, de forma a </a:t>
            </a: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identificar e mitigar claramente os riscos químicos para os trabalhadores, o meio ambiente e os consumidores, facilitando o manuseio, armazenamento, uso, aquisição e descarte de produtos químicos com segurança, incluindo o controle sobre o uso de sustâncias restritas.</a:t>
            </a:r>
          </a:p>
          <a:p>
            <a:pPr lvl="0" algn="just">
              <a:lnSpc>
                <a:spcPct val="115000"/>
              </a:lnSpc>
            </a:pP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Oferecer continuamente matérias-primas que possuem alto índice de reciclabilidade e/ou reuso durante o todo o ciclo de vida, incluindo os materiais fornecidos para embalagens.</a:t>
            </a: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2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91D5C1B-CFD9-408D-836D-FBD1B30EBE70}"/>
              </a:ext>
            </a:extLst>
          </p:cNvPr>
          <p:cNvSpPr txBox="1"/>
          <p:nvPr/>
        </p:nvSpPr>
        <p:spPr>
          <a:xfrm>
            <a:off x="1044661" y="930563"/>
            <a:ext cx="6497866" cy="3282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>
                <a:solidFill>
                  <a:srgbClr val="19227D"/>
                </a:solidFill>
                <a:latin typeface="Century Gothic" panose="020B0502020202020204" pitchFamily="34" charset="0"/>
              </a:rPr>
              <a:t>DENTRO DA ESFERA SOCIAL, O FORNECEDOR DEVE SE COMPROMETER EM CUMPRIR, CONTROLAR, COMUNICAR, CONSCIENTIZAR E TREINAR TODOS OS SEUS COLABORADORES, INCLUINDO OS TERCEIRIZADOS, E FORNECEDORES, SOBRE OS TEMAS APRESENTADOS A SEGUIR.</a:t>
            </a:r>
          </a:p>
          <a:p>
            <a:pPr algn="ctr">
              <a:lnSpc>
                <a:spcPct val="150000"/>
              </a:lnSpc>
            </a:pPr>
            <a:endParaRPr lang="pt-BR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dirty="0">
                <a:solidFill>
                  <a:srgbClr val="19227D"/>
                </a:solidFill>
                <a:latin typeface="Century Gothic" panose="020B0502020202020204" pitchFamily="34" charset="0"/>
              </a:rPr>
              <a:t> OS PADRÕES ESTABELECIDOS BASEIAM EM PADRÕES INTERNACIONAIS RESPEITADOS, TAIS COMO: CONVENÇÕES RELEVANTES DA ONU E DA OIT, PRINCÍPIOS DO PACTO GLOBAL DA ONU, DIRETRIZES DA NORMA ISO 20400 E DO ETHICAL TRADING INITIATIVE BASE CODE, DIRETRIZES DA OCDE PARA AS EMPRESAS MULTINACIONAIS, ENTRE OUTROS.</a:t>
            </a:r>
          </a:p>
        </p:txBody>
      </p:sp>
    </p:spTree>
    <p:extLst>
      <p:ext uri="{BB962C8B-B14F-4D97-AF65-F5344CB8AC3E}">
        <p14:creationId xmlns:p14="http://schemas.microsoft.com/office/powerpoint/2010/main" val="231829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-98995" y="4068968"/>
            <a:ext cx="1287243" cy="1287246"/>
          </a:xfrm>
          <a:prstGeom prst="rect">
            <a:avLst/>
          </a:prstGeom>
          <a:noFill/>
          <a:ln w="12700">
            <a:miter lim="400000"/>
          </a:ln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74D5138B-1D16-40AE-9D52-9D16B5437ED9}"/>
              </a:ext>
            </a:extLst>
          </p:cNvPr>
          <p:cNvSpPr txBox="1"/>
          <p:nvPr/>
        </p:nvSpPr>
        <p:spPr>
          <a:xfrm>
            <a:off x="0" y="214256"/>
            <a:ext cx="9122505" cy="451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3200" b="1" dirty="0">
                <a:solidFill>
                  <a:srgbClr val="19227D"/>
                </a:solidFill>
                <a:latin typeface="Gilroy-Extrabold"/>
              </a:rPr>
              <a:t>PILARES DA RELAÇÃO COM OS FORNECEDORES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7586A8E-BB1E-4975-86AB-BE3BD9A464F9}"/>
              </a:ext>
            </a:extLst>
          </p:cNvPr>
          <p:cNvSpPr txBox="1"/>
          <p:nvPr/>
        </p:nvSpPr>
        <p:spPr>
          <a:xfrm>
            <a:off x="0" y="735703"/>
            <a:ext cx="9143999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Estabelecemos parcerias com fornecedores que se identificam com os mesmos objetivos da Grendene e 7 pilares guiam os nossos esforços. </a:t>
            </a:r>
          </a:p>
        </p:txBody>
      </p:sp>
      <p:sp>
        <p:nvSpPr>
          <p:cNvPr id="16" name="Arredondar Retângulo em um Canto Diagonal 4">
            <a:extLst>
              <a:ext uri="{FF2B5EF4-FFF2-40B4-BE49-F238E27FC236}">
                <a16:creationId xmlns:a16="http://schemas.microsoft.com/office/drawing/2014/main" id="{ED1DF8BB-E175-4AD6-BA18-59FE03AF5225}"/>
              </a:ext>
            </a:extLst>
          </p:cNvPr>
          <p:cNvSpPr/>
          <p:nvPr/>
        </p:nvSpPr>
        <p:spPr>
          <a:xfrm>
            <a:off x="841824" y="1654594"/>
            <a:ext cx="2531533" cy="609417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>
              <a:buAutoNum type="arabicParenR"/>
            </a:pPr>
            <a:r>
              <a:rPr lang="pt-BR" sz="10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ABASTECIMENTO</a:t>
            </a: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Atendimento aos prazos de entrega</a:t>
            </a: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Agilidade e Flexibilidade</a:t>
            </a:r>
          </a:p>
        </p:txBody>
      </p:sp>
      <p:sp>
        <p:nvSpPr>
          <p:cNvPr id="17" name="Arredondar Retângulo em um Canto Diagonal 5">
            <a:extLst>
              <a:ext uri="{FF2B5EF4-FFF2-40B4-BE49-F238E27FC236}">
                <a16:creationId xmlns:a16="http://schemas.microsoft.com/office/drawing/2014/main" id="{FBAD18A7-7528-4272-AB4D-79C15B56616E}"/>
              </a:ext>
            </a:extLst>
          </p:cNvPr>
          <p:cNvSpPr/>
          <p:nvPr/>
        </p:nvSpPr>
        <p:spPr>
          <a:xfrm>
            <a:off x="3373357" y="1649734"/>
            <a:ext cx="2531533" cy="61913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2) QUALIDADE</a:t>
            </a: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Qualidade do produto e serviços</a:t>
            </a: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Melhoria contínua</a:t>
            </a:r>
          </a:p>
        </p:txBody>
      </p:sp>
      <p:sp>
        <p:nvSpPr>
          <p:cNvPr id="18" name="Arredondar Retângulo em um Canto Diagonal 6">
            <a:extLst>
              <a:ext uri="{FF2B5EF4-FFF2-40B4-BE49-F238E27FC236}">
                <a16:creationId xmlns:a16="http://schemas.microsoft.com/office/drawing/2014/main" id="{96AABB38-C9CD-467B-983C-DE42AE3AD23E}"/>
              </a:ext>
            </a:extLst>
          </p:cNvPr>
          <p:cNvSpPr/>
          <p:nvPr/>
        </p:nvSpPr>
        <p:spPr>
          <a:xfrm>
            <a:off x="5870030" y="1649734"/>
            <a:ext cx="2734418" cy="61913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3) CUSTO</a:t>
            </a:r>
            <a:endParaRPr lang="pt-BR" sz="10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Transparência, constante adequação às flutuações do mercado, competitividade</a:t>
            </a:r>
          </a:p>
        </p:txBody>
      </p:sp>
      <p:sp>
        <p:nvSpPr>
          <p:cNvPr id="19" name="Arredondar Retângulo em um Canto Diagonal 7">
            <a:extLst>
              <a:ext uri="{FF2B5EF4-FFF2-40B4-BE49-F238E27FC236}">
                <a16:creationId xmlns:a16="http://schemas.microsoft.com/office/drawing/2014/main" id="{084B85DF-8512-4626-96F3-9A33789732F1}"/>
              </a:ext>
            </a:extLst>
          </p:cNvPr>
          <p:cNvSpPr/>
          <p:nvPr/>
        </p:nvSpPr>
        <p:spPr>
          <a:xfrm>
            <a:off x="640758" y="3180153"/>
            <a:ext cx="2880321" cy="386713"/>
          </a:xfrm>
          <a:prstGeom prst="round2Diag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50" b="1" dirty="0">
                <a:solidFill>
                  <a:srgbClr val="19227D"/>
                </a:solidFill>
                <a:latin typeface="Century Gothic" panose="020B0502020202020204" pitchFamily="34" charset="0"/>
              </a:rPr>
              <a:t>4) TECNOLOGIA</a:t>
            </a:r>
          </a:p>
          <a:p>
            <a:pPr algn="ctr"/>
            <a:r>
              <a:rPr lang="pt-BR" sz="1050" dirty="0">
                <a:solidFill>
                  <a:srgbClr val="19227D"/>
                </a:solidFill>
                <a:latin typeface="Century Gothic" panose="020B0502020202020204" pitchFamily="34" charset="0"/>
              </a:rPr>
              <a:t>Soluções avançadas, inteligência digital, customização, capacitação,</a:t>
            </a:r>
          </a:p>
          <a:p>
            <a:pPr algn="ctr"/>
            <a:r>
              <a:rPr lang="pt-BR" sz="1050" dirty="0">
                <a:solidFill>
                  <a:srgbClr val="19227D"/>
                </a:solidFill>
                <a:latin typeface="Century Gothic" panose="020B0502020202020204" pitchFamily="34" charset="0"/>
              </a:rPr>
              <a:t> busca por novos modelos de negócio </a:t>
            </a:r>
          </a:p>
        </p:txBody>
      </p:sp>
      <p:sp>
        <p:nvSpPr>
          <p:cNvPr id="20" name="Arredondar Retângulo em um Canto Diagonal 8">
            <a:extLst>
              <a:ext uri="{FF2B5EF4-FFF2-40B4-BE49-F238E27FC236}">
                <a16:creationId xmlns:a16="http://schemas.microsoft.com/office/drawing/2014/main" id="{9CC07814-9A11-43BB-99F5-5F1160AE2B78}"/>
              </a:ext>
            </a:extLst>
          </p:cNvPr>
          <p:cNvSpPr/>
          <p:nvPr/>
        </p:nvSpPr>
        <p:spPr>
          <a:xfrm>
            <a:off x="2516740" y="4484803"/>
            <a:ext cx="4392488" cy="478199"/>
          </a:xfrm>
          <a:prstGeom prst="round2Diag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7) COLABORAÇÃO</a:t>
            </a: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Participação ativa, senso de pertencimento, prover e buscar soluções fidelizando o consumidor</a:t>
            </a:r>
          </a:p>
        </p:txBody>
      </p:sp>
      <p:sp>
        <p:nvSpPr>
          <p:cNvPr id="21" name="Arredondar Retângulo em um Canto Diagonal 4">
            <a:extLst>
              <a:ext uri="{FF2B5EF4-FFF2-40B4-BE49-F238E27FC236}">
                <a16:creationId xmlns:a16="http://schemas.microsoft.com/office/drawing/2014/main" id="{00D94399-2EAA-43CD-858F-1124BBBCECD7}"/>
              </a:ext>
            </a:extLst>
          </p:cNvPr>
          <p:cNvSpPr/>
          <p:nvPr/>
        </p:nvSpPr>
        <p:spPr>
          <a:xfrm>
            <a:off x="5702789" y="3088383"/>
            <a:ext cx="3419716" cy="635495"/>
          </a:xfrm>
          <a:prstGeom prst="round2Diag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6) SUSTENTABILIDADE</a:t>
            </a: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Valorização e respeito às pessoas </a:t>
            </a: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Produtos de menor impacto </a:t>
            </a: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Operações </a:t>
            </a:r>
            <a:r>
              <a:rPr lang="pt-BR" sz="1000" dirty="0" err="1">
                <a:solidFill>
                  <a:srgbClr val="19227D"/>
                </a:solidFill>
                <a:latin typeface="Century Gothic" panose="020B0502020202020204" pitchFamily="34" charset="0"/>
              </a:rPr>
              <a:t>ecoeficientes</a:t>
            </a:r>
            <a:endParaRPr lang="pt-BR" sz="1000" dirty="0">
              <a:solidFill>
                <a:srgbClr val="19227D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Arredondar Retângulo em um Canto Diagonal 4">
            <a:extLst>
              <a:ext uri="{FF2B5EF4-FFF2-40B4-BE49-F238E27FC236}">
                <a16:creationId xmlns:a16="http://schemas.microsoft.com/office/drawing/2014/main" id="{E1E6AB38-8B82-4E1C-B49D-92737DD70E7F}"/>
              </a:ext>
            </a:extLst>
          </p:cNvPr>
          <p:cNvSpPr/>
          <p:nvPr/>
        </p:nvSpPr>
        <p:spPr>
          <a:xfrm>
            <a:off x="3521079" y="3058496"/>
            <a:ext cx="2383811" cy="635495"/>
          </a:xfrm>
          <a:prstGeom prst="round2Diag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5) INOVAÇÃO</a:t>
            </a:r>
          </a:p>
          <a:p>
            <a:pPr algn="ctr"/>
            <a:r>
              <a:rPr lang="pt-BR" sz="1000" dirty="0">
                <a:solidFill>
                  <a:srgbClr val="19227D"/>
                </a:solidFill>
                <a:latin typeface="Century Gothic" panose="020B0502020202020204" pitchFamily="34" charset="0"/>
              </a:rPr>
              <a:t>Novos materiais e processos que gerem valor e sejam reconhecidos pelo consumidor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DBCDD5C-1D39-4641-B6E2-A659E6F7C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412" y="1066715"/>
            <a:ext cx="895350" cy="561975"/>
          </a:xfrm>
          <a:prstGeom prst="rect">
            <a:avLst/>
          </a:prstGeom>
          <a:noFill/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7D8298D-F295-4D1F-8A92-8EF9B70E3F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7675" y="1028615"/>
            <a:ext cx="628650" cy="600075"/>
          </a:xfrm>
          <a:prstGeom prst="rect">
            <a:avLst/>
          </a:prstGeom>
          <a:noFill/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9593DD03-9E35-4BDF-91EC-BC1E81FF95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1951" y="987574"/>
            <a:ext cx="790575" cy="628650"/>
          </a:xfrm>
          <a:prstGeom prst="rect">
            <a:avLst/>
          </a:prstGeom>
          <a:noFill/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A26E8FA7-CCA4-42D4-B9D6-B4B9DEEDB1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5849" y="2363315"/>
            <a:ext cx="752475" cy="571500"/>
          </a:xfrm>
          <a:prstGeom prst="rect">
            <a:avLst/>
          </a:prstGeom>
          <a:noFill/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D7B82FA4-AA7C-4150-923E-BDCF7B8BA0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39085" y="2379230"/>
            <a:ext cx="600075" cy="571500"/>
          </a:xfrm>
          <a:prstGeom prst="rect">
            <a:avLst/>
          </a:prstGeom>
          <a:noFill/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FC5B6F3B-C76F-440F-B0F3-A341A30AD9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88785" y="2350008"/>
            <a:ext cx="847725" cy="581025"/>
          </a:xfrm>
          <a:prstGeom prst="rect">
            <a:avLst/>
          </a:prstGeom>
          <a:noFill/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id="{C48CAAB5-5E71-4D57-A3A0-EA251A6154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39085" y="3739607"/>
            <a:ext cx="713361" cy="63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44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FFB0801-8EC6-4BDF-8130-BAE6AD5364F2}"/>
              </a:ext>
            </a:extLst>
          </p:cNvPr>
          <p:cNvSpPr txBox="1"/>
          <p:nvPr/>
        </p:nvSpPr>
        <p:spPr>
          <a:xfrm>
            <a:off x="379833" y="541425"/>
            <a:ext cx="6909649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• </a:t>
            </a:r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TRABALHO FORÇADO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: a empresa não contrata e não tolera trabalho análogo à escravidão em qualquer extensão da sua cadeia de fornecimento, incluindo condições degradantes de trabalho (incompatíveis com a dignidade humana, caracterizadas pela violação de direitos fundamentais que coloquem em risco a saúde e a vida do trabalhador), jornada exaustiva (em que o trabalhador é submetido a esforço excessivo ou sobrecarga de trabalho que acarreta danos à sua saúde ou risco de vida), trabalho forçado (caracterizado por manter a pessoa no serviço por meio de fraudes, isolamento geográfico, ameaças e violências físicas e psicológicas) e servidão por dívida (fazer o trabalhador contrair ilegalmente um débito e prendê-lo a ele).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• </a:t>
            </a:r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TRABALHO INFANTIL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: a empresa não contrata nenhum empregado com menos de 14 anos de idade ou com idade inferior à mínima estabelecida por lei para o emprego, bem como qualquer empregado cujo emprego interfira na escolaridade compulsória.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• </a:t>
            </a:r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ASSÉDIO OU ABUSO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: a empresa trata todos seus empregados com dignidade e respeito, não utiliza castigo físico, ameaças de violência e outras formas de assédio ou abuso físico, sexual, verbal ou psicológico.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• </a:t>
            </a:r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SAÚDE E SEGURANÇA DO TRABALHO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: a empresa garante a todos os empregados um local de trabalho seguro e saudável, em conformidade com as determinações da legislação vigente aplicada ao tema, assegurando condições mínimas razoáveis. </a:t>
            </a:r>
          </a:p>
        </p:txBody>
      </p:sp>
    </p:spTree>
    <p:extLst>
      <p:ext uri="{BB962C8B-B14F-4D97-AF65-F5344CB8AC3E}">
        <p14:creationId xmlns:p14="http://schemas.microsoft.com/office/powerpoint/2010/main" val="216771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FFB0801-8EC6-4BDF-8130-BAE6AD5364F2}"/>
              </a:ext>
            </a:extLst>
          </p:cNvPr>
          <p:cNvSpPr txBox="1"/>
          <p:nvPr/>
        </p:nvSpPr>
        <p:spPr>
          <a:xfrm>
            <a:off x="395536" y="555526"/>
            <a:ext cx="6893946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• </a:t>
            </a:r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COMPENSAÇÃO, BENEFÍCIOS E HORAS DE TRABALHO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: a empresa paga a remuneração total mínima exigida pela lei local, incluindo salários, subsídios e benefícios obrigatórios. Além disso, as horas trabalhadas em cada dia e os dias de trabalho de cada semana não devem exceder as limitações da lei do país. A empresa fornece pelo menos um dia de folga em cada período de sete dias, exceto quando necessário para atender às necessidades urgentes do negócio.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• </a:t>
            </a:r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DISCRIMINAÇÃO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: a empresa seleciona, contrata e promove os trabalhadores com base na sua capacidade de fazer o trabalho, e não com base em características ou crenças pessoais. </a:t>
            </a: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• </a:t>
            </a:r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GARANTIA DE DIREITOS DE IMIGRANTES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: a empresa respeita os direitos de imigrantes, fazendo monitoramentos e garantindo que eles tenham as mesmas condições que um trabalhador brasileiro. Além disso, realiza o fornecimento de cópias dos contratos de emprego e demais documentações contratuais no(s) idioma(s) nativo(s) do(s) trabalhador(es) estrangeiro(s).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• </a:t>
            </a:r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LIVRE ASSOCIAÇÃO SINDICAL E NEGOCIAÇÃO COLETIVA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: a empresa reconhece e respeita os direitos dos trabalhadores de exercer seus direitos legais de livre associação e negociação coletiva, de forma legal e pacífica, sem penalidades ou interferências.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• </a:t>
            </a:r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CÓDIGO DE CONDUTA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: a empresa evidencia suas práticas com os tópicos sociais e de governança, por meio de suas políticas ou do Código de Conduta.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97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FDF0610-8148-4832-A152-73913D2FC246}"/>
              </a:ext>
            </a:extLst>
          </p:cNvPr>
          <p:cNvSpPr/>
          <p:nvPr/>
        </p:nvSpPr>
        <p:spPr>
          <a:xfrm>
            <a:off x="323528" y="632954"/>
            <a:ext cx="705678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SUBSTÂNCIAS RESTRITAS</a:t>
            </a:r>
            <a:endParaRPr lang="pt-BR" sz="20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Grendene tem o comprometimento de operar seus negócios de maneira sustentável para proteger o consumidor, o colaborador e suas marcas, além de aumentar a qualidade e a segurança do produto e de reduzir os impactos ambientais.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Para operacionalizar suas práticas, junto aos fornecedores de materiais diretos, a empresa conta com o </a:t>
            </a: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PROGRAMA GRENDENE DE SUBSTÂNCIAS RESTRITAS,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que é orientado nas restrições legais (normativas e legislativas) e de clientes existentes nos países em que a Grendene atua.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Todos os fornecedores da Grendene devem entender, concordar, cumprir e certificar-se de que os materiais diretos fornecidos a ela atendem aos critérios definidos nas Listas de Substâncias Restritas – LSR publicadas pela Grendene.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Os fornecedores devem, semestralmente, enviar laudos de análise de substâncias restritas, de modo a abranger os diversos tipos de materiais e acabamentos fornecidos. Os laudos devem apresentar os resultados dos testes das substâncias aplicáveis ao seu fornecimento.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Grendene mantém o compromisso de atualizar periodicamente as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</a:rPr>
              <a:t>LSRs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, bem como de realizar avaliações de ciclo de vida para avaliar o impacto ambiental ou os riscos de novos materiais, tecnologias e produtos antes de seu uso</a:t>
            </a:r>
            <a:endParaRPr lang="pt-BR" sz="1100" dirty="0">
              <a:solidFill>
                <a:srgbClr val="19227D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FDF0610-8148-4832-A152-73913D2FC246}"/>
              </a:ext>
            </a:extLst>
          </p:cNvPr>
          <p:cNvSpPr/>
          <p:nvPr/>
        </p:nvSpPr>
        <p:spPr>
          <a:xfrm>
            <a:off x="395661" y="427306"/>
            <a:ext cx="6893821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</a:p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MATERIAIS DE ZONAS DE CONFLITO </a:t>
            </a:r>
          </a:p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 </a:t>
            </a: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Nas zonas de conflito e de alto risco, as empresas que exploram e comercializam minerais como estanho, tântalo, tungstênio e ouro correm o risco de contribuir para impactos negativos, incluindo conflitos e violações graves dos direitos humanos, ou de serem associadas a eles.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Considerando esse risco, a Grendene inclui no Programa Grendene de Substâncias Restritas a proibição do uso desses minerais, bem como de seus minérios ou derivados, de modo a respeitar os direitos humanos e a evitar contribuir com os conflitos a partir das suas decisões de aprovisionamento e, nomeadamente, de escolha dos seus fornecedores.</a:t>
            </a:r>
          </a:p>
        </p:txBody>
      </p:sp>
    </p:spTree>
    <p:extLst>
      <p:ext uri="{BB962C8B-B14F-4D97-AF65-F5344CB8AC3E}">
        <p14:creationId xmlns:p14="http://schemas.microsoft.com/office/powerpoint/2010/main" val="79021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FDF0610-8148-4832-A152-73913D2FC246}"/>
              </a:ext>
            </a:extLst>
          </p:cNvPr>
          <p:cNvSpPr/>
          <p:nvPr/>
        </p:nvSpPr>
        <p:spPr>
          <a:xfrm>
            <a:off x="395536" y="472072"/>
            <a:ext cx="7056784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VEGAN</a:t>
            </a:r>
          </a:p>
          <a:p>
            <a:endParaRPr lang="pt-BR" sz="1600" b="1" dirty="0">
              <a:solidFill>
                <a:srgbClr val="19227D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Grendene proíbe o uso de materiais de origem animal na confecção dos seus produtos e em toda sua cadeia de suprimentos, ou seja, na produção das matérias-primas fornecidas.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palavra “animal” se refere a todo o reino animal, isto é, todos os vertebrados e todos os invertebrados multicelulares. Um exemplo: se o ácido acético utilizado na produção de outras matérias-primas fornecidas à Grendene provenha de fermentação, deve-se assegurar que a cultura de início, o meio de cultura e a solução de alimentação da fermentação não sejam ou tenham origem ou contaminação animal.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O fornecedor deve garantir que a fabricação e o desenvolvimento dos produtos e seus ingredientes fornecidos para a Grendene não envolvem e não envolveram o uso de qualquer produto animal, produto secundário ou derivado.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Além disso, a Grendene requisita que todos os fornecedores confirmem seus esforços diligentemente para minimizar a contaminação cruzada de substâncias de origem animal usadas em outros produtos (não veganos) que não são fornecidos a ela.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Nesse sentido, os fornecedores devem enviar à Grendene declarações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</a:rPr>
              <a:t>Vegan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 (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</a:rPr>
              <a:t>Vegan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</a:rPr>
              <a:t>and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 Non-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</a:rPr>
              <a:t>Animaltesting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</a:rPr>
              <a:t>Certification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 e Cross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</a:rPr>
              <a:t>Contamination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</a:rPr>
              <a:t>Certificate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), utilizando o arquivo disponível no Portal de Fornecedores para download. Uma vez preenchidos e assinados pelo seu representante legal, os documentos devem ser anexados no próprio Portal, para verificação e validação.</a:t>
            </a:r>
            <a:endParaRPr lang="pt-BR" sz="1100" dirty="0">
              <a:solidFill>
                <a:srgbClr val="19227D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3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FDF0610-8148-4832-A152-73913D2FC246}"/>
              </a:ext>
            </a:extLst>
          </p:cNvPr>
          <p:cNvSpPr/>
          <p:nvPr/>
        </p:nvSpPr>
        <p:spPr>
          <a:xfrm>
            <a:off x="485743" y="346634"/>
            <a:ext cx="705678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GARANTIA E PENALIDADES DE FORNECIMENTO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O fornecedor é responsável sobre A GARANTIA NO ATENDIMENTO ÀS ESPECIFICAÇÕES dos serviços que fornece.  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Desse modo, sendo confirmado algum PROBLEMA ONDE A CAUSA foi o material ou serviço fornecido, O FORNECEDOR ESTÁ SUJEITO À PENALIDADES ESPECÍFICAS.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algn="just"/>
            <a:endParaRPr lang="pt-BR" sz="1100" b="1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6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CONSIDERAÇÕES GERAIS</a:t>
            </a:r>
          </a:p>
          <a:p>
            <a:pPr algn="just"/>
            <a:endParaRPr lang="pt-BR" sz="1600" b="1" dirty="0">
              <a:solidFill>
                <a:srgbClr val="19227D"/>
              </a:solidFill>
              <a:latin typeface="Century Gothic" panose="020B050202020202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A Grendene espera que os fornecedores de materiais e serviços percebam a importância das orientações deste Manual, uma vez que seu atendimento contribuirá na construção de um relacionamento mais eficiente e promissor, gerando ganho mútuo em qualidade, lead time, eliminação de desperdícios, melhoria nas entregas, atuação responsável em termos socioambientais e de segurança do trabalho.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 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Previamente ao início de qualquer relacionamento com terceiros, a GRENDENE demanda que os seus parceiros e fornecedores igualmente estejam adequados às obrigações legais cabíveis, incluindo as relacionadas ao combate à corrupção e ao tratamento de dados pessoais. Assim, o fornecedor declara que conhece, observa e cumprirá a Lei anticorrupção Brasileira (Lei nº 12.846/2013 e seus regulamentos), Legislação anticorrupção internacional se aplicável (como o FCPA -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Foreign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Corrupt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Practices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 </a:t>
            </a:r>
            <a:r>
              <a:rPr lang="pt-BR" sz="1100" dirty="0" err="1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Act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) e a Lei Geral de Proteção de Dados (Lei 13.708/2018), bem como que estará preparado a comprovar a implementação das medidas e da adequação requeridas pelas referidas Leis.</a:t>
            </a: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4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2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Retângulo"/>
          <p:cNvSpPr/>
          <p:nvPr/>
        </p:nvSpPr>
        <p:spPr>
          <a:xfrm>
            <a:off x="2555776" y="0"/>
            <a:ext cx="6678710" cy="514947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525"/>
          </a:p>
        </p:txBody>
      </p:sp>
      <p:sp>
        <p:nvSpPr>
          <p:cNvPr id="1480" name="Forma Livre: Forma 11"/>
          <p:cNvSpPr/>
          <p:nvPr/>
        </p:nvSpPr>
        <p:spPr>
          <a:xfrm rot="5400000" flipH="1">
            <a:off x="-1582590" y="1067"/>
            <a:ext cx="4400478" cy="4398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97" y="0"/>
                </a:moveTo>
                <a:lnTo>
                  <a:pt x="21600" y="10"/>
                </a:lnTo>
                <a:lnTo>
                  <a:pt x="21600" y="9076"/>
                </a:lnTo>
                <a:lnTo>
                  <a:pt x="21397" y="9065"/>
                </a:lnTo>
                <a:cubicBezTo>
                  <a:pt x="14683" y="9065"/>
                  <a:pt x="9240" y="14406"/>
                  <a:pt x="9240" y="20994"/>
                </a:cubicBezTo>
                <a:lnTo>
                  <a:pt x="9271" y="21600"/>
                </a:lnTo>
                <a:lnTo>
                  <a:pt x="16" y="21600"/>
                </a:lnTo>
                <a:lnTo>
                  <a:pt x="0" y="20994"/>
                </a:lnTo>
                <a:cubicBezTo>
                  <a:pt x="0" y="9399"/>
                  <a:pt x="9580" y="0"/>
                  <a:pt x="21397" y="0"/>
                </a:cubicBezTo>
                <a:close/>
              </a:path>
            </a:pathLst>
          </a:custGeom>
          <a:solidFill>
            <a:srgbClr val="36429C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0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DAF704EB-D99F-4CD7-8F3F-0B74FB9FF2C7}"/>
              </a:ext>
            </a:extLst>
          </p:cNvPr>
          <p:cNvSpPr/>
          <p:nvPr/>
        </p:nvSpPr>
        <p:spPr>
          <a:xfrm>
            <a:off x="2978807" y="1396867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altLang="pt-BR" sz="5400" b="1" dirty="0">
                <a:solidFill>
                  <a:srgbClr val="1040DE"/>
                </a:solidFill>
                <a:latin typeface="Gilroy-Extrabold"/>
                <a:cs typeface="Calibri" panose="020F0502020204030204" pitchFamily="34" charset="0"/>
              </a:rPr>
              <a:t>SISTEMÁTICA DE HOMOLOGAÇÃO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8FB4BD-2C8F-43B6-8060-4E1E9F454D39}"/>
              </a:ext>
            </a:extLst>
          </p:cNvPr>
          <p:cNvSpPr/>
          <p:nvPr/>
        </p:nvSpPr>
        <p:spPr>
          <a:xfrm>
            <a:off x="2123727" y="950555"/>
            <a:ext cx="864097" cy="892624"/>
          </a:xfrm>
          <a:prstGeom prst="ellipse">
            <a:avLst/>
          </a:prstGeom>
          <a:solidFill>
            <a:srgbClr val="F0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99551E6-48D2-416C-A647-9D9237F022AC}"/>
              </a:ext>
            </a:extLst>
          </p:cNvPr>
          <p:cNvSpPr/>
          <p:nvPr/>
        </p:nvSpPr>
        <p:spPr>
          <a:xfrm>
            <a:off x="501923" y="483518"/>
            <a:ext cx="7395741" cy="3106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</a:t>
            </a: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HOMOLOGAÇÃO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 abrange requisitos de: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GESTÃO;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DESENVOLVIMENTO DE PRODUTO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e/ou </a:t>
            </a: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SERVIÇO,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conforme o caso;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QUALIDADE;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SUSTENTABILIDADE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(meio ambiente, responsabilidade social e saúde e segurança do trabalho).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O processo é dividido em quatro etapas distintas: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AUTOAVALIAÇÃO;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ACEITE DAS CONDIÇÕES DE FORNECIMENTO</a:t>
            </a: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 através de assinatura de termo de compromisso;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AUDITORIA DE HOMOLOGAÇÃO;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ASSINATURA DE CONTRATO DE FORNECIMENTO.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C8F151D-4F57-4069-8024-D6A14BDBB3F5}"/>
              </a:ext>
            </a:extLst>
          </p:cNvPr>
          <p:cNvSpPr/>
          <p:nvPr/>
        </p:nvSpPr>
        <p:spPr>
          <a:xfrm>
            <a:off x="577312" y="3833249"/>
            <a:ext cx="3638029" cy="769441"/>
          </a:xfrm>
          <a:prstGeom prst="rect">
            <a:avLst/>
          </a:prstGeom>
          <a:solidFill>
            <a:srgbClr val="FFC8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PARTIR DA HOMOLOGAÇÃO OS FORNECEDORES SÃO </a:t>
            </a: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MONITORADOS E CLASSIFICADOS</a:t>
            </a:r>
          </a:p>
          <a:p>
            <a:pPr algn="ctr"/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MENSALMENTE DE ACORDO COM</a:t>
            </a:r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 SEU DESEMPENHO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" name="Círculo: Vazio 97">
            <a:extLst>
              <a:ext uri="{FF2B5EF4-FFF2-40B4-BE49-F238E27FC236}">
                <a16:creationId xmlns:a16="http://schemas.microsoft.com/office/drawing/2014/main" id="{563AFBC5-8F0A-4D21-AFB0-8B8DE5BE28B0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E69BBEB7-4CD1-4C82-9DD1-4CDB475B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889A23A7-AEB9-4287-B183-FFFDC3C25104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01C697C3-D35D-49D3-A3E9-7437D7E26858}"/>
              </a:ext>
            </a:extLst>
          </p:cNvPr>
          <p:cNvSpPr/>
          <p:nvPr/>
        </p:nvSpPr>
        <p:spPr>
          <a:xfrm>
            <a:off x="4594368" y="3792322"/>
            <a:ext cx="3349997" cy="851297"/>
          </a:xfrm>
          <a:prstGeom prst="roundRect">
            <a:avLst/>
          </a:prstGeom>
          <a:solidFill>
            <a:schemeClr val="bg1"/>
          </a:solidFill>
          <a:ln>
            <a:solidFill>
              <a:srgbClr val="F0003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F00032"/>
                </a:solidFill>
                <a:latin typeface="Century Gothic" panose="020B0502020202020204" pitchFamily="34" charset="0"/>
              </a:rPr>
              <a:t>COM BASE NO PROCESSO A GRENDENE MANTEM ATUALIZADA </a:t>
            </a:r>
          </a:p>
          <a:p>
            <a:pPr algn="ctr"/>
            <a:r>
              <a:rPr lang="pt-BR" sz="1100" b="1" dirty="0">
                <a:solidFill>
                  <a:srgbClr val="F00032"/>
                </a:solidFill>
                <a:latin typeface="Century Gothic" panose="020B0502020202020204" pitchFamily="34" charset="0"/>
              </a:rPr>
              <a:t>A LISTA DE FORNECEDORES HOMOLOGADOS </a:t>
            </a:r>
            <a:r>
              <a:rPr lang="pt-BR" sz="1100" dirty="0">
                <a:solidFill>
                  <a:srgbClr val="F00032"/>
                </a:solidFill>
                <a:latin typeface="Century Gothic" panose="020B0502020202020204" pitchFamily="34" charset="0"/>
              </a:rPr>
              <a:t>APTOS A FORNECEDER PARA COMPANHIA.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1380D59-A128-4865-88AA-44ED5CC8BD8E}"/>
              </a:ext>
            </a:extLst>
          </p:cNvPr>
          <p:cNvSpPr txBox="1"/>
          <p:nvPr/>
        </p:nvSpPr>
        <p:spPr>
          <a:xfrm>
            <a:off x="4572000" y="2146101"/>
            <a:ext cx="3384376" cy="1413153"/>
          </a:xfrm>
          <a:prstGeom prst="roundRect">
            <a:avLst/>
          </a:prstGeom>
          <a:solidFill>
            <a:schemeClr val="bg1"/>
          </a:solidFill>
          <a:ln>
            <a:solidFill>
              <a:srgbClr val="F00032"/>
            </a:solidFill>
          </a:ln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1100">
                <a:solidFill>
                  <a:srgbClr val="F0003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A GRENDENE TRABALHA COM UM PADRÃO DE CONTRATO DE FORNECEDORES, ESTABELECENDO COMO DEVE-SE DAR A RELAÇÃO ENTRE AS PARTES, COMO TIPO DE PEDIDO, TERMOS E CONDIÇÕES DE PAGAMENTO, RESPONSABILIDADE DAS PARTES ENTRE OUTROS ASPECTOS.</a:t>
            </a:r>
          </a:p>
        </p:txBody>
      </p:sp>
    </p:spTree>
    <p:extLst>
      <p:ext uri="{BB962C8B-B14F-4D97-AF65-F5344CB8AC3E}">
        <p14:creationId xmlns:p14="http://schemas.microsoft.com/office/powerpoint/2010/main" val="3918524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ha">
            <a:extLst>
              <a:ext uri="{FF2B5EF4-FFF2-40B4-BE49-F238E27FC236}">
                <a16:creationId xmlns:a16="http://schemas.microsoft.com/office/drawing/2014/main" id="{ECDC8451-1AC9-431A-89BC-03AE72FB5BF8}"/>
              </a:ext>
            </a:extLst>
          </p:cNvPr>
          <p:cNvSpPr/>
          <p:nvPr/>
        </p:nvSpPr>
        <p:spPr>
          <a:xfrm rot="8100000" flipH="1">
            <a:off x="-22920" y="-258149"/>
            <a:ext cx="1219347" cy="1219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20432" extrusionOk="0">
                <a:moveTo>
                  <a:pt x="20431" y="16926"/>
                </a:moveTo>
                <a:cubicBezTo>
                  <a:pt x="15757" y="21600"/>
                  <a:pt x="8179" y="21600"/>
                  <a:pt x="3505" y="16926"/>
                </a:cubicBezTo>
                <a:cubicBezTo>
                  <a:pt x="-1169" y="12252"/>
                  <a:pt x="-1169" y="4674"/>
                  <a:pt x="3505" y="0"/>
                </a:cubicBezTo>
              </a:path>
            </a:pathLst>
          </a:custGeom>
          <a:ln w="1270000">
            <a:solidFill>
              <a:srgbClr val="141E81"/>
            </a:solidFill>
            <a:miter lim="400000"/>
          </a:ln>
        </p:spPr>
        <p:txBody>
          <a:bodyPr lIns="19050" tIns="19050" rIns="19050" bIns="19050" anchor="ctr"/>
          <a:lstStyle/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525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B0A36F0-8654-44F9-AFB4-CE91B302ABAC}"/>
              </a:ext>
            </a:extLst>
          </p:cNvPr>
          <p:cNvSpPr txBox="1"/>
          <p:nvPr/>
        </p:nvSpPr>
        <p:spPr>
          <a:xfrm>
            <a:off x="1007604" y="699542"/>
            <a:ext cx="7740860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100" b="1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MANUTENÇÃO DA HOMOLOGAÇÃO </a:t>
            </a:r>
            <a:endParaRPr lang="pt-BR" sz="1800" dirty="0">
              <a:solidFill>
                <a:srgbClr val="19227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b="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De modo a garantir a </a:t>
            </a: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manutenção da homologação, os fornecedores HOMOLOGADOS devem manter junto à Grendene o status de ativo, ou seja não devem passar mais de 12 meses consecutivos sem fornecer materiais à Grendene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; e manter atualizada a d</a:t>
            </a: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ocumentação requerida durante o processo de homologação. </a:t>
            </a: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Assim, fornecedores inativos deixam de ser homologados automaticamente e c</a:t>
            </a:r>
            <a:r>
              <a:rPr lang="pt-BR" sz="110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aso ocorra o vencimento de algum documento, o fornecedor possui o prazo de até 90 dias para adequar-se e uma vez não atendido esse prazo, a homologação é cancelada.</a:t>
            </a:r>
            <a:endParaRPr lang="pt-BR" sz="1100" dirty="0">
              <a:solidFill>
                <a:srgbClr val="19227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b="0" dirty="0">
                <a:solidFill>
                  <a:srgbClr val="19227D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 partir do cancelamento da HOMOLOGAÇÃO, o fornecedor é excluído da LISTA DE FORNECEDORES HOMOLOGADOS, não podendo mais fornecer materiais à Grendene. Para voltar a fornecer, o mesmo deve passar por todo processo de homologação novamente.</a:t>
            </a:r>
          </a:p>
          <a:p>
            <a:pPr algn="just"/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/>
            <a:r>
              <a:rPr lang="pt-BR" sz="11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MONITORAMENTO E CERTIFICAÇÃO</a:t>
            </a:r>
          </a:p>
          <a:p>
            <a:pPr algn="just"/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Nesse âmbito a Grendene prevê: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Realização de monitoramento mensal dos INDICADORES DE DESEMPENHO para cada fornecedor baseado no tipo de fornecimento;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Disponibilização dos resultados alcançados aos fornecedores;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A partir dos resultados dos indicadores, os fornecedores são ranqueados mensalmente com base no IDF - ÍNDICE DE DESEMPENHO DO FORNECEDOR;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Para os indicadores que não atenderem a meta, os fornecedores irão  elaborar plano de ação;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Uma vez que os resultados da classificação mensal dos fornecedores estarão disponíveis, anualmente haverá a CERTIFICAÇÃO DOS FORNECEDORES; 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O tipo de certificado indica o nível de maturidade e aderência dos fornecedores aos requisitos da GRENDENE.</a:t>
            </a:r>
          </a:p>
        </p:txBody>
      </p:sp>
    </p:spTree>
    <p:extLst>
      <p:ext uri="{BB962C8B-B14F-4D97-AF65-F5344CB8AC3E}">
        <p14:creationId xmlns:p14="http://schemas.microsoft.com/office/powerpoint/2010/main" val="170233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5349118-CFAF-41AC-87C9-C0EFFF1E50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"/>
          <a:stretch/>
        </p:blipFill>
        <p:spPr>
          <a:xfrm>
            <a:off x="20" y="961"/>
            <a:ext cx="9143980" cy="514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4582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A722FF4-C3EC-418A-9450-9E9054A8895C}"/>
              </a:ext>
            </a:extLst>
          </p:cNvPr>
          <p:cNvSpPr/>
          <p:nvPr/>
        </p:nvSpPr>
        <p:spPr>
          <a:xfrm>
            <a:off x="533453" y="843558"/>
            <a:ext cx="6756029" cy="4153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0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A aprovação de um novo fornecedor para a Grendene segue políticas e compromissos estabelecidos que tratam de:</a:t>
            </a:r>
          </a:p>
          <a:p>
            <a:pPr algn="just"/>
            <a:endParaRPr lang="pt-BR" sz="1000" kern="0" dirty="0">
              <a:solidFill>
                <a:srgbClr val="19227D"/>
              </a:solidFill>
              <a:latin typeface="Century Gothic" panose="020B0502020202020204" pitchFamily="34" charset="0"/>
              <a:cs typeface="Angsana New" panose="020B0502040204020203" pitchFamily="18" charset="-3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0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GESTÃO DA QUALIDADE</a:t>
            </a:r>
            <a:r>
              <a:rPr lang="pt-BR" sz="10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: definição de requisitos de produto, controle de produto não conforme, ações corretivas e preventivas, avaliação de fornecedores, entre outras questões afins.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1000" kern="0" dirty="0">
              <a:solidFill>
                <a:srgbClr val="19227D"/>
              </a:solidFill>
              <a:latin typeface="Century Gothic" panose="020B0502020202020204" pitchFamily="34" charset="0"/>
              <a:cs typeface="Angsana New" panose="020B0502040204020203" pitchFamily="18" charset="-3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0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MEIO AMBIENTE</a:t>
            </a:r>
            <a:r>
              <a:rPr lang="pt-BR" sz="10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: geração de resíduos, sua reciclagem e destinação final adequada, geração de efluentes líquidos e seu tratamento, consumo de energia, emissões atmosféricas (emissões de carbono), uso de água (pegada hídrica), biodiversidade e conservação, entre outras questões afins.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1000" kern="0" dirty="0">
              <a:solidFill>
                <a:srgbClr val="19227D"/>
              </a:solidFill>
              <a:latin typeface="Century Gothic" panose="020B0502020202020204" pitchFamily="34" charset="0"/>
              <a:cs typeface="Angsana New" panose="020B0502040204020203" pitchFamily="18" charset="-3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0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SAÚDE E SEGURANÇA DO TRABALHO</a:t>
            </a:r>
            <a:r>
              <a:rPr lang="pt-BR" sz="10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: cumprimento do PPRA – Programa de Prevenção de Riscos Ambientais e do PCMSO – Programa de Controle Médico e de Saúde </a:t>
            </a:r>
            <a:r>
              <a:rPr lang="pt-BR" sz="105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Ocupacional</a:t>
            </a:r>
            <a:r>
              <a:rPr lang="pt-BR" sz="10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, utilização adequada de EPI – Equipamentos de Proteção Individual, demarcação de áreas e permissão de acesso, entre outras questões afins.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1000" kern="0" dirty="0">
              <a:solidFill>
                <a:srgbClr val="19227D"/>
              </a:solidFill>
              <a:latin typeface="Century Gothic" panose="020B0502020202020204" pitchFamily="34" charset="0"/>
              <a:cs typeface="Angsana New" panose="020B0502040204020203" pitchFamily="18" charset="-3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0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ÉTICA E RESPONSABILIDADE SOCIAL</a:t>
            </a:r>
            <a:r>
              <a:rPr lang="pt-BR" sz="10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: discriminação, trabalho forçado e escravo, trabalho infantil, assédio e violência, salários e benefícios, horas de trabalho e intervalos de descanso, compensação e pagamento de horas extras, direito de organização e negociação coletiva, aviso prévio, demissão e ação disciplinar, contratos e termos empregatícios, direitos relacionados à maternidade e licença-parental, equiparação salarial, férias anuais e feriados públicos, condições de habitação/dormitórios quando aplicável, mão de obra estrangeira e migrante, subcontratação, terceirização e pessoal que trabalha em casa, entre outras questões afins.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sz="1000" kern="0" dirty="0">
              <a:solidFill>
                <a:srgbClr val="19227D"/>
              </a:solidFill>
              <a:latin typeface="Century Gothic" panose="020B0502020202020204" pitchFamily="34" charset="0"/>
              <a:cs typeface="Angsana New" panose="020B0502040204020203" pitchFamily="18" charset="-34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4B2BEEE-D744-4C63-8B55-8868A4943416}"/>
              </a:ext>
            </a:extLst>
          </p:cNvPr>
          <p:cNvSpPr/>
          <p:nvPr/>
        </p:nvSpPr>
        <p:spPr>
          <a:xfrm>
            <a:off x="335628" y="256501"/>
            <a:ext cx="72068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rgbClr val="19227D"/>
                </a:solidFill>
                <a:latin typeface="Century Gothic" panose="020B0502020202020204" pitchFamily="34" charset="0"/>
                <a:cs typeface="Tahoma" panose="020B0604030504040204" pitchFamily="34" charset="0"/>
              </a:rPr>
              <a:t>APROVAÇÃO DE NOVO FORNECEDOR</a:t>
            </a:r>
          </a:p>
        </p:txBody>
      </p:sp>
    </p:spTree>
    <p:extLst>
      <p:ext uri="{BB962C8B-B14F-4D97-AF65-F5344CB8AC3E}">
        <p14:creationId xmlns:p14="http://schemas.microsoft.com/office/powerpoint/2010/main" val="2554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-98995" y="4068968"/>
            <a:ext cx="1287243" cy="1287246"/>
          </a:xfrm>
          <a:prstGeom prst="rect">
            <a:avLst/>
          </a:prstGeom>
          <a:noFill/>
          <a:ln w="12700">
            <a:miter lim="400000"/>
          </a:ln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74D5138B-1D16-40AE-9D52-9D16B5437ED9}"/>
              </a:ext>
            </a:extLst>
          </p:cNvPr>
          <p:cNvSpPr txBox="1"/>
          <p:nvPr/>
        </p:nvSpPr>
        <p:spPr>
          <a:xfrm>
            <a:off x="1043608" y="747735"/>
            <a:ext cx="7106281" cy="451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pt-BR" sz="4400" b="1" kern="0" dirty="0">
                <a:solidFill>
                  <a:srgbClr val="19227D"/>
                </a:solidFill>
                <a:latin typeface="Gilroy-Extrabold"/>
              </a:rPr>
              <a:t>MARCOS QUE NOS TROUXERAM ATÉ AQUI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85AC1D36-6C1B-43A3-9C50-97D780C68D78}"/>
              </a:ext>
            </a:extLst>
          </p:cNvPr>
          <p:cNvSpPr txBox="1">
            <a:spLocks/>
          </p:cNvSpPr>
          <p:nvPr/>
        </p:nvSpPr>
        <p:spPr>
          <a:xfrm>
            <a:off x="164554" y="2543802"/>
            <a:ext cx="9144000" cy="83685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endParaRPr lang="pt-BR" sz="900" b="1" kern="0" dirty="0">
              <a:solidFill>
                <a:srgbClr val="19227D"/>
              </a:solidFill>
              <a:latin typeface="Gilroy-Extrabold"/>
            </a:endParaRPr>
          </a:p>
        </p:txBody>
      </p:sp>
      <p:graphicFrame>
        <p:nvGraphicFramePr>
          <p:cNvPr id="25" name="Diagrama 24">
            <a:extLst>
              <a:ext uri="{FF2B5EF4-FFF2-40B4-BE49-F238E27FC236}">
                <a16:creationId xmlns:a16="http://schemas.microsoft.com/office/drawing/2014/main" id="{40B532E5-71D6-4129-AB7D-1382E1DF8F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2055389"/>
              </p:ext>
            </p:extLst>
          </p:nvPr>
        </p:nvGraphicFramePr>
        <p:xfrm>
          <a:off x="1676722" y="2543801"/>
          <a:ext cx="7092280" cy="1177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CaixaDeTexto 26">
            <a:extLst>
              <a:ext uri="{FF2B5EF4-FFF2-40B4-BE49-F238E27FC236}">
                <a16:creationId xmlns:a16="http://schemas.microsoft.com/office/drawing/2014/main" id="{FE5A1250-F4C7-4D98-9D81-341EB850DDF3}"/>
              </a:ext>
            </a:extLst>
          </p:cNvPr>
          <p:cNvSpPr txBox="1"/>
          <p:nvPr/>
        </p:nvSpPr>
        <p:spPr>
          <a:xfrm>
            <a:off x="-25741" y="2796701"/>
            <a:ext cx="1702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19227D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QUANTO A AVALIAÇÃO DE SUSBSTÂNCIAS RESTRITAS</a:t>
            </a:r>
            <a:endParaRPr lang="en-GB" sz="2800" dirty="0">
              <a:solidFill>
                <a:srgbClr val="19227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E24AB189-6495-4719-908F-47A3F2E85556}"/>
              </a:ext>
            </a:extLst>
          </p:cNvPr>
          <p:cNvSpPr txBox="1"/>
          <p:nvPr/>
        </p:nvSpPr>
        <p:spPr>
          <a:xfrm>
            <a:off x="34681" y="1267665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19227D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QUANTO A GESTÃO DA QUALIDADE E AVALIAÇÕES</a:t>
            </a:r>
            <a:endParaRPr lang="en-GB" sz="2800" dirty="0">
              <a:solidFill>
                <a:srgbClr val="19227D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F417658F-24AB-48BD-BEAB-86AA1717D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737065"/>
              </p:ext>
            </p:extLst>
          </p:nvPr>
        </p:nvGraphicFramePr>
        <p:xfrm>
          <a:off x="1585651" y="3093628"/>
          <a:ext cx="7397703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4D80953C-D654-46DC-B860-2D6698C533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8278731"/>
              </p:ext>
            </p:extLst>
          </p:nvPr>
        </p:nvGraphicFramePr>
        <p:xfrm>
          <a:off x="1584758" y="987574"/>
          <a:ext cx="7361191" cy="120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3830A756-00EE-49AD-B267-46BE37445BD5}"/>
              </a:ext>
            </a:extLst>
          </p:cNvPr>
          <p:cNvSpPr txBox="1"/>
          <p:nvPr/>
        </p:nvSpPr>
        <p:spPr>
          <a:xfrm>
            <a:off x="51470" y="3053628"/>
            <a:ext cx="13681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19227D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Calibri" panose="020F0502020204030204" pitchFamily="34" charset="0"/>
              </a:rPr>
              <a:t>AVALIAÇÃO DE PROCESSOS E PRODUTOS DE MENOR IMPACTO AMBIENTAL</a:t>
            </a:r>
            <a:endParaRPr lang="pt-BR" sz="1200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5373532C-471C-4EF0-A7BD-DBACBF2962C3}"/>
              </a:ext>
            </a:extLst>
          </p:cNvPr>
          <p:cNvCxnSpPr>
            <a:cxnSpLocks/>
          </p:cNvCxnSpPr>
          <p:nvPr/>
        </p:nvCxnSpPr>
        <p:spPr>
          <a:xfrm>
            <a:off x="827584" y="2643758"/>
            <a:ext cx="7848872" cy="0"/>
          </a:xfrm>
          <a:prstGeom prst="line">
            <a:avLst/>
          </a:prstGeom>
          <a:ln>
            <a:solidFill>
              <a:srgbClr val="FF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736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8" grpId="0">
        <p:bldAsOne/>
      </p:bldGraphic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Linha"/>
          <p:cNvSpPr/>
          <p:nvPr/>
        </p:nvSpPr>
        <p:spPr>
          <a:xfrm rot="11571770">
            <a:off x="-201845" y="-494119"/>
            <a:ext cx="3260758" cy="2763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0" y="21504"/>
                </a:moveTo>
                <a:cubicBezTo>
                  <a:pt x="-16" y="15982"/>
                  <a:pt x="2139" y="10495"/>
                  <a:pt x="6322" y="6298"/>
                </a:cubicBezTo>
                <a:cubicBezTo>
                  <a:pt x="10361" y="2246"/>
                  <a:pt x="15852" y="0"/>
                  <a:pt x="21584" y="0"/>
                </a:cubicBezTo>
                <a:lnTo>
                  <a:pt x="21400" y="21600"/>
                </a:lnTo>
              </a:path>
            </a:pathLst>
          </a:custGeom>
          <a:solidFill>
            <a:srgbClr val="FDC80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525"/>
          </a:p>
        </p:txBody>
      </p:sp>
      <p:sp>
        <p:nvSpPr>
          <p:cNvPr id="1466" name="Círculo: Vazio 80"/>
          <p:cNvSpPr/>
          <p:nvPr/>
        </p:nvSpPr>
        <p:spPr>
          <a:xfrm flipH="1">
            <a:off x="7119538" y="3316086"/>
            <a:ext cx="3229206" cy="3229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00"/>
          </a:p>
        </p:txBody>
      </p:sp>
      <p:pic>
        <p:nvPicPr>
          <p:cNvPr id="1467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7728747" y="3767287"/>
            <a:ext cx="1021311" cy="1021314"/>
          </a:xfrm>
          <a:prstGeom prst="rect">
            <a:avLst/>
          </a:prstGeom>
          <a:ln w="12700">
            <a:miter lim="400000"/>
          </a:ln>
        </p:spPr>
      </p:pic>
      <p:sp>
        <p:nvSpPr>
          <p:cNvPr id="1468" name="Círculo"/>
          <p:cNvSpPr/>
          <p:nvPr/>
        </p:nvSpPr>
        <p:spPr>
          <a:xfrm flipH="1">
            <a:off x="6629902" y="4061514"/>
            <a:ext cx="794930" cy="79492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8E3B7D9-67FD-43D1-903F-3E9B2A0EA8DD}"/>
              </a:ext>
            </a:extLst>
          </p:cNvPr>
          <p:cNvSpPr/>
          <p:nvPr/>
        </p:nvSpPr>
        <p:spPr>
          <a:xfrm>
            <a:off x="0" y="1565142"/>
            <a:ext cx="9144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 sz="6600" b="1" cap="all">
                <a:solidFill>
                  <a:srgbClr val="19227D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r>
              <a:rPr lang="pt-BR" sz="11500" b="1" dirty="0">
                <a:solidFill>
                  <a:srgbClr val="19227D"/>
                </a:solidFill>
                <a:latin typeface="Gilroy-Extrabold"/>
                <a:ea typeface="Gilroy-Extrabold"/>
                <a:cs typeface="Gilroy-Extrabold"/>
              </a:rPr>
              <a:t>O MANUAL</a:t>
            </a:r>
          </a:p>
        </p:txBody>
      </p:sp>
    </p:spTree>
    <p:extLst>
      <p:ext uri="{BB962C8B-B14F-4D97-AF65-F5344CB8AC3E}">
        <p14:creationId xmlns:p14="http://schemas.microsoft.com/office/powerpoint/2010/main" val="91682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25F7684E-CE75-40B6-AB62-A7518CEB0F40}"/>
              </a:ext>
            </a:extLst>
          </p:cNvPr>
          <p:cNvSpPr txBox="1"/>
          <p:nvPr/>
        </p:nvSpPr>
        <p:spPr>
          <a:xfrm>
            <a:off x="1098932" y="468443"/>
            <a:ext cx="7113295" cy="1881721"/>
          </a:xfrm>
          <a:prstGeom prst="roundRect">
            <a:avLst/>
          </a:prstGeom>
          <a:solidFill>
            <a:srgbClr val="FFC8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8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LANÇAMENTO DO </a:t>
            </a:r>
          </a:p>
          <a:p>
            <a:pPr algn="ctr">
              <a:lnSpc>
                <a:spcPct val="150000"/>
              </a:lnSpc>
            </a:pPr>
            <a:r>
              <a:rPr lang="pt-BR" sz="18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MANUAL DE FORNECEDORES E PRESTADORES DE SERVIÇOS </a:t>
            </a:r>
          </a:p>
          <a:p>
            <a:pPr algn="ctr">
              <a:lnSpc>
                <a:spcPct val="150000"/>
              </a:lnSpc>
            </a:pPr>
            <a:r>
              <a:rPr lang="pt-BR" sz="18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PARA TODA CADEIA DE FORNECEDORES DA GRENDENDE </a:t>
            </a:r>
          </a:p>
          <a:p>
            <a:pPr algn="ctr">
              <a:lnSpc>
                <a:spcPct val="150000"/>
              </a:lnSpc>
            </a:pPr>
            <a:r>
              <a:rPr lang="pt-BR" sz="18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OCORREU EM NOVEMBRO / 2021</a:t>
            </a:r>
            <a:endParaRPr lang="pt-BR" sz="1800" b="1" dirty="0">
              <a:solidFill>
                <a:srgbClr val="F0003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Forma Livre: Forma 11">
            <a:extLst>
              <a:ext uri="{FF2B5EF4-FFF2-40B4-BE49-F238E27FC236}">
                <a16:creationId xmlns:a16="http://schemas.microsoft.com/office/drawing/2014/main" id="{2A1B4A29-76F1-4348-808A-344BD17E9A3B}"/>
              </a:ext>
            </a:extLst>
          </p:cNvPr>
          <p:cNvSpPr/>
          <p:nvPr/>
        </p:nvSpPr>
        <p:spPr>
          <a:xfrm rot="16200000">
            <a:off x="7642976" y="3285927"/>
            <a:ext cx="1492838" cy="1521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97" y="0"/>
                </a:moveTo>
                <a:lnTo>
                  <a:pt x="21600" y="10"/>
                </a:lnTo>
                <a:lnTo>
                  <a:pt x="21600" y="9076"/>
                </a:lnTo>
                <a:lnTo>
                  <a:pt x="21397" y="9065"/>
                </a:lnTo>
                <a:cubicBezTo>
                  <a:pt x="14683" y="9065"/>
                  <a:pt x="9240" y="14406"/>
                  <a:pt x="9240" y="20994"/>
                </a:cubicBezTo>
                <a:lnTo>
                  <a:pt x="9271" y="21600"/>
                </a:lnTo>
                <a:lnTo>
                  <a:pt x="16" y="21600"/>
                </a:lnTo>
                <a:lnTo>
                  <a:pt x="0" y="20994"/>
                </a:lnTo>
                <a:cubicBezTo>
                  <a:pt x="0" y="9399"/>
                  <a:pt x="9580" y="0"/>
                  <a:pt x="21397" y="0"/>
                </a:cubicBezTo>
                <a:close/>
              </a:path>
            </a:pathLst>
          </a:custGeom>
          <a:solidFill>
            <a:srgbClr val="141E8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00"/>
          </a:p>
        </p:txBody>
      </p:sp>
      <p:sp>
        <p:nvSpPr>
          <p:cNvPr id="4" name="Círculo">
            <a:extLst>
              <a:ext uri="{FF2B5EF4-FFF2-40B4-BE49-F238E27FC236}">
                <a16:creationId xmlns:a16="http://schemas.microsoft.com/office/drawing/2014/main" id="{195DC732-11E8-4DC1-8342-17F31FDE129D}"/>
              </a:ext>
            </a:extLst>
          </p:cNvPr>
          <p:cNvSpPr/>
          <p:nvPr/>
        </p:nvSpPr>
        <p:spPr>
          <a:xfrm>
            <a:off x="7994362" y="4388214"/>
            <a:ext cx="899220" cy="899220"/>
          </a:xfrm>
          <a:prstGeom prst="ellipse">
            <a:avLst/>
          </a:prstGeom>
          <a:solidFill>
            <a:srgbClr val="FDC80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525"/>
          </a:p>
        </p:txBody>
      </p:sp>
      <p:sp>
        <p:nvSpPr>
          <p:cNvPr id="5" name="Linha">
            <a:extLst>
              <a:ext uri="{FF2B5EF4-FFF2-40B4-BE49-F238E27FC236}">
                <a16:creationId xmlns:a16="http://schemas.microsoft.com/office/drawing/2014/main" id="{EC9C6145-1D3D-4A8E-9C4E-86F492CF9CCD}"/>
              </a:ext>
            </a:extLst>
          </p:cNvPr>
          <p:cNvSpPr/>
          <p:nvPr/>
        </p:nvSpPr>
        <p:spPr>
          <a:xfrm rot="8100000" flipH="1">
            <a:off x="-22920" y="-258149"/>
            <a:ext cx="1219347" cy="1219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20432" extrusionOk="0">
                <a:moveTo>
                  <a:pt x="20431" y="16926"/>
                </a:moveTo>
                <a:cubicBezTo>
                  <a:pt x="15757" y="21600"/>
                  <a:pt x="8179" y="21600"/>
                  <a:pt x="3505" y="16926"/>
                </a:cubicBezTo>
                <a:cubicBezTo>
                  <a:pt x="-1169" y="12252"/>
                  <a:pt x="-1169" y="4674"/>
                  <a:pt x="3505" y="0"/>
                </a:cubicBezTo>
              </a:path>
            </a:pathLst>
          </a:custGeom>
          <a:ln w="1270000">
            <a:solidFill>
              <a:srgbClr val="141E81"/>
            </a:solidFill>
            <a:miter lim="400000"/>
          </a:ln>
        </p:spPr>
        <p:txBody>
          <a:bodyPr lIns="19050" tIns="19050" rIns="19050" bIns="19050" anchor="ctr"/>
          <a:lstStyle/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525"/>
          </a:p>
        </p:txBody>
      </p:sp>
      <p:sp>
        <p:nvSpPr>
          <p:cNvPr id="6" name="Linha">
            <a:extLst>
              <a:ext uri="{FF2B5EF4-FFF2-40B4-BE49-F238E27FC236}">
                <a16:creationId xmlns:a16="http://schemas.microsoft.com/office/drawing/2014/main" id="{E55E5FA3-5B98-4CE3-AF16-4B7A407F0ABB}"/>
              </a:ext>
            </a:extLst>
          </p:cNvPr>
          <p:cNvSpPr/>
          <p:nvPr/>
        </p:nvSpPr>
        <p:spPr>
          <a:xfrm rot="18900000">
            <a:off x="8013420" y="4584660"/>
            <a:ext cx="87639" cy="303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755" h="21600" extrusionOk="0">
                <a:moveTo>
                  <a:pt x="17755" y="21600"/>
                </a:moveTo>
                <a:cubicBezTo>
                  <a:pt x="15492" y="21079"/>
                  <a:pt x="13413" y="20468"/>
                  <a:pt x="11518" y="19789"/>
                </a:cubicBezTo>
                <a:cubicBezTo>
                  <a:pt x="-3833" y="14290"/>
                  <a:pt x="-3845" y="5496"/>
                  <a:pt x="11518" y="0"/>
                </a:cubicBezTo>
              </a:path>
            </a:pathLst>
          </a:custGeom>
          <a:ln w="292100">
            <a:solidFill>
              <a:srgbClr val="E90D2D"/>
            </a:solidFill>
            <a:miter lim="400000"/>
          </a:ln>
        </p:spPr>
        <p:txBody>
          <a:bodyPr lIns="19050" tIns="19050" rIns="19050" bIns="19050" anchor="ctr"/>
          <a:lstStyle/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525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D2814E7-9659-49C2-8391-24AB433A7856}"/>
              </a:ext>
            </a:extLst>
          </p:cNvPr>
          <p:cNvSpPr/>
          <p:nvPr/>
        </p:nvSpPr>
        <p:spPr>
          <a:xfrm>
            <a:off x="1762855" y="2785187"/>
            <a:ext cx="5785447" cy="115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dirty="0">
                <a:solidFill>
                  <a:srgbClr val="19227D"/>
                </a:solidFill>
                <a:latin typeface="Century Gothic" panose="020B0502020202020204" pitchFamily="34" charset="0"/>
              </a:rPr>
              <a:t>AS AÇÕES RELACIONADAS CONTAM COM EQUIPES DEDICADAS JUNTO A DIVISÃO DE SUPRIMENTOS QUE ESTÃO À DISPOSIÇÃO PARA QUALQUER NECESSIDADE.</a:t>
            </a:r>
          </a:p>
        </p:txBody>
      </p:sp>
    </p:spTree>
    <p:extLst>
      <p:ext uri="{BB962C8B-B14F-4D97-AF65-F5344CB8AC3E}">
        <p14:creationId xmlns:p14="http://schemas.microsoft.com/office/powerpoint/2010/main" val="323405242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FE04C43-87F9-4A85-AD4A-74E2244E0ECD}"/>
              </a:ext>
            </a:extLst>
          </p:cNvPr>
          <p:cNvSpPr txBox="1">
            <a:spLocks/>
          </p:cNvSpPr>
          <p:nvPr/>
        </p:nvSpPr>
        <p:spPr>
          <a:xfrm>
            <a:off x="292062" y="915566"/>
            <a:ext cx="7255002" cy="2531382"/>
          </a:xfrm>
          <a:prstGeom prst="rect">
            <a:avLst/>
          </a:prstGeom>
          <a:noFill/>
          <a:ln w="12700">
            <a:solidFill>
              <a:schemeClr val="bg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O </a:t>
            </a:r>
            <a:r>
              <a:rPr lang="pt-BR" sz="18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MANUAL DE FORNECEDORES </a:t>
            </a:r>
            <a:r>
              <a:rPr lang="pt-BR" sz="18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tem como </a:t>
            </a:r>
            <a:r>
              <a:rPr lang="pt-BR" sz="18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OBJETIVO UNIFICAR AS POLÍTICAS DE FORNECIMENTO DE MATERIAIS E SERVIÇOS </a:t>
            </a:r>
            <a:r>
              <a:rPr lang="pt-BR" sz="18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que já fazem parte da rotina da </a:t>
            </a:r>
            <a:r>
              <a:rPr lang="pt-BR" sz="18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GRENDENE</a:t>
            </a:r>
            <a:r>
              <a:rPr lang="pt-BR" sz="18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, assim como </a:t>
            </a:r>
            <a:r>
              <a:rPr lang="pt-BR" sz="18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ESTABELECER UMA NOVA SISTEMÁTICA DE HOMOLOGAÇÃO, MONITORAMENTO </a:t>
            </a:r>
            <a:r>
              <a:rPr lang="pt-BR" sz="18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E CERTIFICAÇÃO DE FORNECEDORES</a:t>
            </a:r>
            <a:r>
              <a:rPr lang="pt-BR" sz="18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, buscando o nível máximo da excelência.</a:t>
            </a:r>
          </a:p>
        </p:txBody>
      </p:sp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8364866-7C5E-4FD9-9C09-5C82E43D58DE}"/>
              </a:ext>
            </a:extLst>
          </p:cNvPr>
          <p:cNvSpPr/>
          <p:nvPr/>
        </p:nvSpPr>
        <p:spPr>
          <a:xfrm>
            <a:off x="287524" y="3935546"/>
            <a:ext cx="8568951" cy="584775"/>
          </a:xfrm>
          <a:prstGeom prst="rect">
            <a:avLst/>
          </a:prstGeom>
          <a:solidFill>
            <a:srgbClr val="FFC8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rgbClr val="19227D"/>
                </a:solidFill>
                <a:latin typeface="Century Gothic" panose="020B0502020202020204" pitchFamily="34" charset="0"/>
              </a:rPr>
              <a:t>A GRENDENE acredita que, com condições previamente definidas, com reciprocidade e eficiência, é possível construir relações sólidas e sustentáveis.</a:t>
            </a:r>
          </a:p>
        </p:txBody>
      </p:sp>
    </p:spTree>
    <p:extLst>
      <p:ext uri="{BB962C8B-B14F-4D97-AF65-F5344CB8AC3E}">
        <p14:creationId xmlns:p14="http://schemas.microsoft.com/office/powerpoint/2010/main" val="98943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>
            <a:extLst>
              <a:ext uri="{FF2B5EF4-FFF2-40B4-BE49-F238E27FC236}">
                <a16:creationId xmlns:a16="http://schemas.microsoft.com/office/drawing/2014/main" id="{3D96431F-9E7D-4E1D-BA26-18B352CA7C12}"/>
              </a:ext>
            </a:extLst>
          </p:cNvPr>
          <p:cNvSpPr txBox="1"/>
          <p:nvPr/>
        </p:nvSpPr>
        <p:spPr>
          <a:xfrm>
            <a:off x="61875" y="66894"/>
            <a:ext cx="914400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 A GRENDENE POSSUI MANUAIS ESPECÍFICOS PARA </a:t>
            </a:r>
          </a:p>
          <a:p>
            <a:pPr algn="ctr"/>
            <a:r>
              <a:rPr lang="pt-BR" sz="2400" b="1" dirty="0">
                <a:solidFill>
                  <a:srgbClr val="19227D"/>
                </a:solidFill>
                <a:latin typeface="Century Gothic" panose="020B0502020202020204" pitchFamily="34" charset="0"/>
              </a:rPr>
              <a:t>4 GRUPOS DE FORNECIMENTO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E733ECF6-5A01-4FD5-BABC-3E3471B1FD22}"/>
              </a:ext>
            </a:extLst>
          </p:cNvPr>
          <p:cNvSpPr txBox="1"/>
          <p:nvPr/>
        </p:nvSpPr>
        <p:spPr>
          <a:xfrm>
            <a:off x="2204074" y="4851118"/>
            <a:ext cx="5484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>
                <a:solidFill>
                  <a:srgbClr val="19227D"/>
                </a:solidFill>
              </a:rPr>
              <a:t>VERSÕES EM PORTUGUÊS, INGLÊS E ESPANHOL. 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365A7C8-1F92-4816-9A0A-35101F07E7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8"/>
          <a:stretch/>
        </p:blipFill>
        <p:spPr>
          <a:xfrm>
            <a:off x="4784467" y="1115135"/>
            <a:ext cx="1935878" cy="2727861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7BFDF0B2-83D0-497F-AF5E-F16A572F1B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7"/>
          <a:stretch/>
        </p:blipFill>
        <p:spPr>
          <a:xfrm>
            <a:off x="6858032" y="1590573"/>
            <a:ext cx="1944216" cy="2727861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7573A97-A0BA-435E-8DA6-773605DC056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20" b="2502"/>
          <a:stretch/>
        </p:blipFill>
        <p:spPr>
          <a:xfrm>
            <a:off x="2630933" y="1644088"/>
            <a:ext cx="2004762" cy="2727862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A99A40B-8574-4FB8-9043-F8B320C0C98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714"/>
          <a:stretch/>
        </p:blipFill>
        <p:spPr>
          <a:xfrm>
            <a:off x="539552" y="1103386"/>
            <a:ext cx="1944216" cy="2739610"/>
          </a:xfrm>
          <a:prstGeom prst="rect">
            <a:avLst/>
          </a:prstGeom>
        </p:spPr>
      </p:pic>
      <p:pic>
        <p:nvPicPr>
          <p:cNvPr id="16" name="pasted-image.pdf" descr="pasted-image.pdf">
            <a:extLst>
              <a:ext uri="{FF2B5EF4-FFF2-40B4-BE49-F238E27FC236}">
                <a16:creationId xmlns:a16="http://schemas.microsoft.com/office/drawing/2014/main" id="{0AF3AEED-A514-4293-ABFF-20AEFC42D2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H="1">
            <a:off x="-98995" y="3888494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Círculo">
            <a:extLst>
              <a:ext uri="{FF2B5EF4-FFF2-40B4-BE49-F238E27FC236}">
                <a16:creationId xmlns:a16="http://schemas.microsoft.com/office/drawing/2014/main" id="{BB9C9CD2-2D26-4737-9E10-348D723B9FB8}"/>
              </a:ext>
            </a:extLst>
          </p:cNvPr>
          <p:cNvSpPr/>
          <p:nvPr/>
        </p:nvSpPr>
        <p:spPr>
          <a:xfrm flipH="1">
            <a:off x="594039" y="4103863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/>
          </a:p>
        </p:txBody>
      </p:sp>
    </p:spTree>
    <p:extLst>
      <p:ext uri="{BB962C8B-B14F-4D97-AF65-F5344CB8AC3E}">
        <p14:creationId xmlns:p14="http://schemas.microsoft.com/office/powerpoint/2010/main" val="306035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Design 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D72C76FEE92524CB7DD2C9BDF8C0177" ma:contentTypeVersion="13" ma:contentTypeDescription="Crie um novo documento." ma:contentTypeScope="" ma:versionID="b512fe53697878005171a5c1e83e579a">
  <xsd:schema xmlns:xsd="http://www.w3.org/2001/XMLSchema" xmlns:xs="http://www.w3.org/2001/XMLSchema" xmlns:p="http://schemas.microsoft.com/office/2006/metadata/properties" xmlns:ns3="b45bf1fb-b9c2-4760-bbf6-f19007d1a3dc" xmlns:ns4="4c089c68-11c9-48d7-be87-a820b6532424" targetNamespace="http://schemas.microsoft.com/office/2006/metadata/properties" ma:root="true" ma:fieldsID="c6c3ab6c7ab5319689b7865b84320c71" ns3:_="" ns4:_="">
    <xsd:import namespace="b45bf1fb-b9c2-4760-bbf6-f19007d1a3dc"/>
    <xsd:import namespace="4c089c68-11c9-48d7-be87-a820b65324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bf1fb-b9c2-4760-bbf6-f19007d1a3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89c68-11c9-48d7-be87-a820b653242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A56B88-ACF4-4A16-90AF-AA83F5818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5bf1fb-b9c2-4760-bbf6-f19007d1a3dc"/>
    <ds:schemaRef ds:uri="4c089c68-11c9-48d7-be87-a820b65324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2E920-05A5-4450-BE55-CC241484A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0184B-EF05-4BC5-8BFB-17B71E997209}">
  <ds:schemaRefs>
    <ds:schemaRef ds:uri="4c089c68-11c9-48d7-be87-a820b6532424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b45bf1fb-b9c2-4760-bbf6-f19007d1a3dc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3867</TotalTime>
  <Words>4344</Words>
  <Application>Microsoft Office PowerPoint</Application>
  <PresentationFormat>Apresentação na tela (16:9)</PresentationFormat>
  <Paragraphs>253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29</vt:i4>
      </vt:variant>
    </vt:vector>
  </HeadingPairs>
  <TitlesOfParts>
    <vt:vector size="41" baseType="lpstr">
      <vt:lpstr>Microsoft JhengHei UI Light</vt:lpstr>
      <vt:lpstr>Abadi</vt:lpstr>
      <vt:lpstr>Arial</vt:lpstr>
      <vt:lpstr>Calibri</vt:lpstr>
      <vt:lpstr>Calibri Light</vt:lpstr>
      <vt:lpstr>Century Gothic</vt:lpstr>
      <vt:lpstr>Gilroy-Extrabold</vt:lpstr>
      <vt:lpstr>Helvetica Light</vt:lpstr>
      <vt:lpstr>Symbol</vt:lpstr>
      <vt:lpstr>Times New Roman</vt:lpstr>
      <vt:lpstr>Design padrão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Gisleine Schorn</dc:creator>
  <cp:lastModifiedBy>Dalvana Klipel</cp:lastModifiedBy>
  <cp:revision>92</cp:revision>
  <dcterms:created xsi:type="dcterms:W3CDTF">2020-07-29T11:30:50Z</dcterms:created>
  <dcterms:modified xsi:type="dcterms:W3CDTF">2022-07-13T18:00:09Z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0x0101000D72C76FEE92524CB7DD2C9BDF8C0177</vt:lpwstr>
  </property>
</Properties>
</file>